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12192000"/>
  <p:notesSz cx="6858000" cy="9144000"/>
  <p:embeddedFontLst>
    <p:embeddedFont>
      <p:font typeface="Libre Franklin"/>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ibreFranklin-bold.fntdata"/><Relationship Id="rId14" Type="http://schemas.openxmlformats.org/officeDocument/2006/relationships/font" Target="fonts/LibreFranklin-regular.fntdata"/><Relationship Id="rId17" Type="http://schemas.openxmlformats.org/officeDocument/2006/relationships/font" Target="fonts/LibreFranklin-boldItalic.fntdata"/><Relationship Id="rId16" Type="http://schemas.openxmlformats.org/officeDocument/2006/relationships/font" Target="fonts/LibreFranklin-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showMasterSp="0" type="title">
  <p:cSld name="TITLE">
    <p:bg>
      <p:bgPr>
        <a:solidFill>
          <a:schemeClr val="lt2"/>
        </a:solidFill>
      </p:bgPr>
    </p:bg>
    <p:spTree>
      <p:nvGrpSpPr>
        <p:cNvPr id="12" name="Shape 12"/>
        <p:cNvGrpSpPr/>
        <p:nvPr/>
      </p:nvGrpSpPr>
      <p:grpSpPr>
        <a:xfrm>
          <a:off x="0" y="0"/>
          <a:ext cx="0" cy="0"/>
          <a:chOff x="0" y="0"/>
          <a:chExt cx="0" cy="0"/>
        </a:xfrm>
      </p:grpSpPr>
      <p:sp>
        <p:nvSpPr>
          <p:cNvPr id="13" name="Google Shape;13;p2"/>
          <p:cNvSpPr txBox="1"/>
          <p:nvPr>
            <p:ph type="ctrTitle"/>
          </p:nvPr>
        </p:nvSpPr>
        <p:spPr>
          <a:xfrm>
            <a:off x="1915128" y="1788454"/>
            <a:ext cx="8361229" cy="2098226"/>
          </a:xfrm>
          <a:prstGeom prst="rect">
            <a:avLst/>
          </a:prstGeom>
          <a:noFill/>
          <a:ln>
            <a:noFill/>
          </a:ln>
        </p:spPr>
        <p:txBody>
          <a:bodyPr anchorCtr="0" anchor="b" bIns="45700" lIns="91425" spcFirstLastPara="1" rIns="91425" wrap="square" tIns="45700">
            <a:noAutofit/>
          </a:bodyPr>
          <a:lstStyle>
            <a:lvl1pPr lvl="0" algn="ctr">
              <a:lnSpc>
                <a:spcPct val="89000"/>
              </a:lnSpc>
              <a:spcBef>
                <a:spcPts val="0"/>
              </a:spcBef>
              <a:spcAft>
                <a:spcPts val="0"/>
              </a:spcAft>
              <a:buClr>
                <a:schemeClr val="dk2"/>
              </a:buClr>
              <a:buSzPts val="7200"/>
              <a:buFont typeface="Libre Franklin"/>
              <a:buNone/>
              <a:defRPr sz="7200" cap="none">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 name="Google Shape;14;p2"/>
          <p:cNvSpPr txBox="1"/>
          <p:nvPr>
            <p:ph idx="1" type="subTitle"/>
          </p:nvPr>
        </p:nvSpPr>
        <p:spPr>
          <a:xfrm>
            <a:off x="2679906" y="3956279"/>
            <a:ext cx="6831673" cy="1086237"/>
          </a:xfrm>
          <a:prstGeom prst="rect">
            <a:avLst/>
          </a:prstGeom>
          <a:noFill/>
          <a:ln>
            <a:noFill/>
          </a:ln>
        </p:spPr>
        <p:txBody>
          <a:bodyPr anchorCtr="0" anchor="t" bIns="45700" lIns="91425" spcFirstLastPara="1" rIns="91425" wrap="square" tIns="45700">
            <a:noAutofit/>
          </a:bodyPr>
          <a:lstStyle>
            <a:lvl1pPr lvl="0" algn="ctr">
              <a:lnSpc>
                <a:spcPct val="112000"/>
              </a:lnSpc>
              <a:spcBef>
                <a:spcPts val="0"/>
              </a:spcBef>
              <a:spcAft>
                <a:spcPts val="0"/>
              </a:spcAft>
              <a:buClr>
                <a:schemeClr val="dk2"/>
              </a:buClr>
              <a:buSzPts val="2300"/>
              <a:buNone/>
              <a:defRPr sz="2300"/>
            </a:lvl1pPr>
            <a:lvl2pPr lvl="1" algn="ctr">
              <a:lnSpc>
                <a:spcPct val="94000"/>
              </a:lnSpc>
              <a:spcBef>
                <a:spcPts val="500"/>
              </a:spcBef>
              <a:spcAft>
                <a:spcPts val="0"/>
              </a:spcAft>
              <a:buClr>
                <a:schemeClr val="dk2"/>
              </a:buClr>
              <a:buSzPts val="2000"/>
              <a:buNone/>
              <a:defRPr sz="2000"/>
            </a:lvl2pPr>
            <a:lvl3pPr lvl="2" algn="ctr">
              <a:lnSpc>
                <a:spcPct val="94000"/>
              </a:lnSpc>
              <a:spcBef>
                <a:spcPts val="500"/>
              </a:spcBef>
              <a:spcAft>
                <a:spcPts val="0"/>
              </a:spcAft>
              <a:buClr>
                <a:schemeClr val="dk2"/>
              </a:buClr>
              <a:buSzPts val="1800"/>
              <a:buNone/>
              <a:defRPr sz="1800"/>
            </a:lvl3pPr>
            <a:lvl4pPr lvl="3" algn="ctr">
              <a:lnSpc>
                <a:spcPct val="94000"/>
              </a:lnSpc>
              <a:spcBef>
                <a:spcPts val="500"/>
              </a:spcBef>
              <a:spcAft>
                <a:spcPts val="0"/>
              </a:spcAft>
              <a:buClr>
                <a:schemeClr val="dk2"/>
              </a:buClr>
              <a:buSzPts val="1600"/>
              <a:buNone/>
              <a:defRPr sz="1600"/>
            </a:lvl4pPr>
            <a:lvl5pPr lvl="4" algn="ctr">
              <a:lnSpc>
                <a:spcPct val="94000"/>
              </a:lnSpc>
              <a:spcBef>
                <a:spcPts val="500"/>
              </a:spcBef>
              <a:spcAft>
                <a:spcPts val="0"/>
              </a:spcAft>
              <a:buClr>
                <a:schemeClr val="dk2"/>
              </a:buClr>
              <a:buSzPts val="1600"/>
              <a:buNone/>
              <a:defRPr sz="1600"/>
            </a:lvl5pPr>
            <a:lvl6pPr lvl="5" algn="ctr">
              <a:lnSpc>
                <a:spcPct val="94000"/>
              </a:lnSpc>
              <a:spcBef>
                <a:spcPts val="500"/>
              </a:spcBef>
              <a:spcAft>
                <a:spcPts val="0"/>
              </a:spcAft>
              <a:buClr>
                <a:schemeClr val="dk2"/>
              </a:buClr>
              <a:buSzPts val="1600"/>
              <a:buNone/>
              <a:defRPr sz="1600"/>
            </a:lvl6pPr>
            <a:lvl7pPr lvl="6" algn="ctr">
              <a:lnSpc>
                <a:spcPct val="94000"/>
              </a:lnSpc>
              <a:spcBef>
                <a:spcPts val="500"/>
              </a:spcBef>
              <a:spcAft>
                <a:spcPts val="0"/>
              </a:spcAft>
              <a:buClr>
                <a:schemeClr val="dk2"/>
              </a:buClr>
              <a:buSzPts val="1600"/>
              <a:buNone/>
              <a:defRPr sz="1600"/>
            </a:lvl7pPr>
            <a:lvl8pPr lvl="7" algn="ctr">
              <a:lnSpc>
                <a:spcPct val="94000"/>
              </a:lnSpc>
              <a:spcBef>
                <a:spcPts val="500"/>
              </a:spcBef>
              <a:spcAft>
                <a:spcPts val="0"/>
              </a:spcAft>
              <a:buClr>
                <a:schemeClr val="dk2"/>
              </a:buClr>
              <a:buSzPts val="1600"/>
              <a:buNone/>
              <a:defRPr sz="1600"/>
            </a:lvl8pPr>
            <a:lvl9pPr lvl="8" algn="ctr">
              <a:lnSpc>
                <a:spcPct val="94000"/>
              </a:lnSpc>
              <a:spcBef>
                <a:spcPts val="500"/>
              </a:spcBef>
              <a:spcAft>
                <a:spcPts val="200"/>
              </a:spcAft>
              <a:buClr>
                <a:schemeClr val="dk2"/>
              </a:buClr>
              <a:buSzPts val="1600"/>
              <a:buNone/>
              <a:defRPr sz="1600"/>
            </a:lvl9pPr>
          </a:lstStyle>
          <a:p/>
        </p:txBody>
      </p:sp>
      <p:sp>
        <p:nvSpPr>
          <p:cNvPr id="15" name="Google Shape;15;p2"/>
          <p:cNvSpPr txBox="1"/>
          <p:nvPr>
            <p:ph idx="10" type="dt"/>
          </p:nvPr>
        </p:nvSpPr>
        <p:spPr>
          <a:xfrm>
            <a:off x="752858" y="6453386"/>
            <a:ext cx="1607944"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1" type="ftr"/>
          </p:nvPr>
        </p:nvSpPr>
        <p:spPr>
          <a:xfrm>
            <a:off x="2584054" y="6453386"/>
            <a:ext cx="7023377" cy="40461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ph idx="12" type="sldNum"/>
          </p:nvPr>
        </p:nvSpPr>
        <p:spPr>
          <a:xfrm>
            <a:off x="9830683"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chemeClr val="dk2"/>
                </a:solidFill>
                <a:latin typeface="Libre Franklin"/>
                <a:ea typeface="Libre Franklin"/>
                <a:cs typeface="Libre Franklin"/>
                <a:sym typeface="Libre Franklin"/>
              </a:defRPr>
            </a:lvl1pPr>
            <a:lvl2pPr indent="0" lvl="1" marL="0" algn="r">
              <a:spcBef>
                <a:spcPts val="0"/>
              </a:spcBef>
              <a:buNone/>
              <a:defRPr b="0" i="0" sz="1200" u="none" cap="none" strike="noStrike">
                <a:solidFill>
                  <a:schemeClr val="dk2"/>
                </a:solidFill>
                <a:latin typeface="Libre Franklin"/>
                <a:ea typeface="Libre Franklin"/>
                <a:cs typeface="Libre Franklin"/>
                <a:sym typeface="Libre Franklin"/>
              </a:defRPr>
            </a:lvl2pPr>
            <a:lvl3pPr indent="0" lvl="2" marL="0" algn="r">
              <a:spcBef>
                <a:spcPts val="0"/>
              </a:spcBef>
              <a:buNone/>
              <a:defRPr b="0" i="0" sz="1200" u="none" cap="none" strike="noStrike">
                <a:solidFill>
                  <a:schemeClr val="dk2"/>
                </a:solidFill>
                <a:latin typeface="Libre Franklin"/>
                <a:ea typeface="Libre Franklin"/>
                <a:cs typeface="Libre Franklin"/>
                <a:sym typeface="Libre Franklin"/>
              </a:defRPr>
            </a:lvl3pPr>
            <a:lvl4pPr indent="0" lvl="3" marL="0" algn="r">
              <a:spcBef>
                <a:spcPts val="0"/>
              </a:spcBef>
              <a:buNone/>
              <a:defRPr b="0" i="0" sz="1200" u="none" cap="none" strike="noStrike">
                <a:solidFill>
                  <a:schemeClr val="dk2"/>
                </a:solidFill>
                <a:latin typeface="Libre Franklin"/>
                <a:ea typeface="Libre Franklin"/>
                <a:cs typeface="Libre Franklin"/>
                <a:sym typeface="Libre Franklin"/>
              </a:defRPr>
            </a:lvl4pPr>
            <a:lvl5pPr indent="0" lvl="4" marL="0" algn="r">
              <a:spcBef>
                <a:spcPts val="0"/>
              </a:spcBef>
              <a:buNone/>
              <a:defRPr b="0" i="0" sz="1200" u="none" cap="none" strike="noStrike">
                <a:solidFill>
                  <a:schemeClr val="dk2"/>
                </a:solidFill>
                <a:latin typeface="Libre Franklin"/>
                <a:ea typeface="Libre Franklin"/>
                <a:cs typeface="Libre Franklin"/>
                <a:sym typeface="Libre Franklin"/>
              </a:defRPr>
            </a:lvl5pPr>
            <a:lvl6pPr indent="0" lvl="5" marL="0" algn="r">
              <a:spcBef>
                <a:spcPts val="0"/>
              </a:spcBef>
              <a:buNone/>
              <a:defRPr b="0" i="0" sz="1200" u="none" cap="none" strike="noStrike">
                <a:solidFill>
                  <a:schemeClr val="dk2"/>
                </a:solidFill>
                <a:latin typeface="Libre Franklin"/>
                <a:ea typeface="Libre Franklin"/>
                <a:cs typeface="Libre Franklin"/>
                <a:sym typeface="Libre Franklin"/>
              </a:defRPr>
            </a:lvl6pPr>
            <a:lvl7pPr indent="0" lvl="6" marL="0" algn="r">
              <a:spcBef>
                <a:spcPts val="0"/>
              </a:spcBef>
              <a:buNone/>
              <a:defRPr b="0" i="0" sz="1200" u="none" cap="none" strike="noStrike">
                <a:solidFill>
                  <a:schemeClr val="dk2"/>
                </a:solidFill>
                <a:latin typeface="Libre Franklin"/>
                <a:ea typeface="Libre Franklin"/>
                <a:cs typeface="Libre Franklin"/>
                <a:sym typeface="Libre Franklin"/>
              </a:defRPr>
            </a:lvl7pPr>
            <a:lvl8pPr indent="0" lvl="7" marL="0" algn="r">
              <a:spcBef>
                <a:spcPts val="0"/>
              </a:spcBef>
              <a:buNone/>
              <a:defRPr b="0" i="0" sz="1200" u="none" cap="none" strike="noStrike">
                <a:solidFill>
                  <a:schemeClr val="dk2"/>
                </a:solidFill>
                <a:latin typeface="Libre Franklin"/>
                <a:ea typeface="Libre Franklin"/>
                <a:cs typeface="Libre Franklin"/>
                <a:sym typeface="Libre Franklin"/>
              </a:defRPr>
            </a:lvl8pPr>
            <a:lvl9pPr indent="0" lvl="8" marL="0" algn="r">
              <a:spcBef>
                <a:spcPts val="0"/>
              </a:spcBef>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s-MX"/>
              <a:t>‹#›</a:t>
            </a:fld>
            <a:endParaRPr/>
          </a:p>
        </p:txBody>
      </p:sp>
      <p:grpSp>
        <p:nvGrpSpPr>
          <p:cNvPr id="18" name="Google Shape;18;p2"/>
          <p:cNvGrpSpPr/>
          <p:nvPr/>
        </p:nvGrpSpPr>
        <p:grpSpPr>
          <a:xfrm>
            <a:off x="752858" y="744469"/>
            <a:ext cx="10674116" cy="5349671"/>
            <a:chOff x="752858" y="744469"/>
            <a:chExt cx="10674116" cy="5349671"/>
          </a:xfrm>
        </p:grpSpPr>
        <p:sp>
          <p:nvSpPr>
            <p:cNvPr id="19" name="Google Shape;19;p2"/>
            <p:cNvSpPr/>
            <p:nvPr/>
          </p:nvSpPr>
          <p:spPr>
            <a:xfrm>
              <a:off x="8151962" y="1685652"/>
              <a:ext cx="3275013" cy="4408488"/>
            </a:xfrm>
            <a:custGeom>
              <a:rect b="b" l="l" r="r" t="t"/>
              <a:pathLst>
                <a:path extrusionOk="0" h="10000" w="10000">
                  <a:moveTo>
                    <a:pt x="8761" y="0"/>
                  </a:moveTo>
                  <a:lnTo>
                    <a:pt x="10000" y="0"/>
                  </a:lnTo>
                  <a:lnTo>
                    <a:pt x="10000" y="10000"/>
                  </a:lnTo>
                  <a:lnTo>
                    <a:pt x="0" y="10000"/>
                  </a:lnTo>
                  <a:lnTo>
                    <a:pt x="0" y="9126"/>
                  </a:lnTo>
                  <a:lnTo>
                    <a:pt x="8761" y="9127"/>
                  </a:lnTo>
                  <a:lnTo>
                    <a:pt x="8761" y="0"/>
                  </a:lnTo>
                  <a:close/>
                </a:path>
              </a:pathLst>
            </a:custGeom>
            <a:solidFill>
              <a:schemeClr val="dk2"/>
            </a:solidFill>
            <a:ln>
              <a:noFill/>
            </a:ln>
          </p:spPr>
        </p:sp>
        <p:sp>
          <p:nvSpPr>
            <p:cNvPr id="20" name="Google Shape;20;p2"/>
            <p:cNvSpPr/>
            <p:nvPr/>
          </p:nvSpPr>
          <p:spPr>
            <a:xfrm rot="10800000">
              <a:off x="752858" y="744469"/>
              <a:ext cx="3275668" cy="4408488"/>
            </a:xfrm>
            <a:custGeom>
              <a:rect b="b" l="l" r="r" t="t"/>
              <a:pathLst>
                <a:path extrusionOk="0" h="10000" w="10002">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7" name="Shape 77"/>
        <p:cNvGrpSpPr/>
        <p:nvPr/>
      </p:nvGrpSpPr>
      <p:grpSpPr>
        <a:xfrm>
          <a:off x="0" y="0"/>
          <a:ext cx="0" cy="0"/>
          <a:chOff x="0" y="0"/>
          <a:chExt cx="0" cy="0"/>
        </a:xfrm>
      </p:grpSpPr>
      <p:sp>
        <p:nvSpPr>
          <p:cNvPr id="78" name="Google Shape;78;p11"/>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11"/>
          <p:cNvSpPr txBox="1"/>
          <p:nvPr>
            <p:ph idx="1" type="body"/>
          </p:nvPr>
        </p:nvSpPr>
        <p:spPr>
          <a:xfrm rot="5400000">
            <a:off x="4386262" y="-719138"/>
            <a:ext cx="3571875" cy="9601200"/>
          </a:xfrm>
          <a:prstGeom prst="rect">
            <a:avLst/>
          </a:prstGeom>
          <a:noFill/>
          <a:ln>
            <a:noFill/>
          </a:ln>
        </p:spPr>
        <p:txBody>
          <a:bodyPr anchorCtr="0" anchor="t" bIns="45700" lIns="91425" spcFirstLastPara="1" rIns="91425" wrap="square" tIns="45700">
            <a:noAutofit/>
          </a:bodyPr>
          <a:lstStyle>
            <a:lvl1pPr indent="-342900" lvl="0" marL="457200" algn="l">
              <a:lnSpc>
                <a:spcPct val="94000"/>
              </a:lnSpc>
              <a:spcBef>
                <a:spcPts val="1000"/>
              </a:spcBef>
              <a:spcAft>
                <a:spcPts val="0"/>
              </a:spcAft>
              <a:buClr>
                <a:schemeClr val="dk2"/>
              </a:buClr>
              <a:buSzPts val="1800"/>
              <a:buChar char="■"/>
              <a:defRPr/>
            </a:lvl1pPr>
            <a:lvl2pPr indent="-342900" lvl="1" marL="914400" algn="l">
              <a:lnSpc>
                <a:spcPct val="94000"/>
              </a:lnSpc>
              <a:spcBef>
                <a:spcPts val="500"/>
              </a:spcBef>
              <a:spcAft>
                <a:spcPts val="0"/>
              </a:spcAft>
              <a:buClr>
                <a:schemeClr val="dk2"/>
              </a:buClr>
              <a:buSzPts val="1800"/>
              <a:buChar char="–"/>
              <a:defRPr/>
            </a:lvl2pPr>
            <a:lvl3pPr indent="-342900" lvl="2" marL="1371600" algn="l">
              <a:lnSpc>
                <a:spcPct val="94000"/>
              </a:lnSpc>
              <a:spcBef>
                <a:spcPts val="500"/>
              </a:spcBef>
              <a:spcAft>
                <a:spcPts val="0"/>
              </a:spcAft>
              <a:buClr>
                <a:schemeClr val="dk2"/>
              </a:buClr>
              <a:buSzPts val="1800"/>
              <a:buChar char="■"/>
              <a:defRPr/>
            </a:lvl3pPr>
            <a:lvl4pPr indent="-342900" lvl="3" marL="1828800" algn="l">
              <a:lnSpc>
                <a:spcPct val="94000"/>
              </a:lnSpc>
              <a:spcBef>
                <a:spcPts val="500"/>
              </a:spcBef>
              <a:spcAft>
                <a:spcPts val="0"/>
              </a:spcAft>
              <a:buClr>
                <a:schemeClr val="dk2"/>
              </a:buClr>
              <a:buSzPts val="1800"/>
              <a:buChar char="–"/>
              <a:defRPr/>
            </a:lvl4pPr>
            <a:lvl5pPr indent="-342900" lvl="4" marL="2286000" algn="l">
              <a:lnSpc>
                <a:spcPct val="94000"/>
              </a:lnSpc>
              <a:spcBef>
                <a:spcPts val="500"/>
              </a:spcBef>
              <a:spcAft>
                <a:spcPts val="0"/>
              </a:spcAft>
              <a:buClr>
                <a:schemeClr val="dk2"/>
              </a:buClr>
              <a:buSzPts val="1800"/>
              <a:buChar char="■"/>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80" name="Google Shape;80;p11"/>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1"/>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1"/>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83" name="Shape 83"/>
        <p:cNvGrpSpPr/>
        <p:nvPr/>
      </p:nvGrpSpPr>
      <p:grpSpPr>
        <a:xfrm>
          <a:off x="0" y="0"/>
          <a:ext cx="0" cy="0"/>
          <a:chOff x="0" y="0"/>
          <a:chExt cx="0" cy="0"/>
        </a:xfrm>
      </p:grpSpPr>
      <p:sp>
        <p:nvSpPr>
          <p:cNvPr id="84" name="Google Shape;84;p12"/>
          <p:cNvSpPr txBox="1"/>
          <p:nvPr>
            <p:ph type="title"/>
          </p:nvPr>
        </p:nvSpPr>
        <p:spPr>
          <a:xfrm rot="5400000">
            <a:off x="7757822" y="2462895"/>
            <a:ext cx="5243244" cy="1565766"/>
          </a:xfrm>
          <a:prstGeom prst="rect">
            <a:avLst/>
          </a:prstGeom>
          <a:noFill/>
          <a:ln>
            <a:noFill/>
          </a:ln>
        </p:spPr>
        <p:txBody>
          <a:bodyPr anchorCtr="0" anchor="t" bIns="45700" lIns="91425" spcFirstLastPara="1" rIns="91425" wrap="square" tIns="45700">
            <a:no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12"/>
          <p:cNvSpPr txBox="1"/>
          <p:nvPr>
            <p:ph idx="1" type="body"/>
          </p:nvPr>
        </p:nvSpPr>
        <p:spPr>
          <a:xfrm rot="5400000">
            <a:off x="2839798" y="-844042"/>
            <a:ext cx="5243244" cy="8179641"/>
          </a:xfrm>
          <a:prstGeom prst="rect">
            <a:avLst/>
          </a:prstGeom>
          <a:noFill/>
          <a:ln>
            <a:noFill/>
          </a:ln>
        </p:spPr>
        <p:txBody>
          <a:bodyPr anchorCtr="0" anchor="t" bIns="45700" lIns="91425" spcFirstLastPara="1" rIns="91425" wrap="square" tIns="45700">
            <a:noAutofit/>
          </a:bodyPr>
          <a:lstStyle>
            <a:lvl1pPr indent="-342900" lvl="0" marL="457200" algn="l">
              <a:lnSpc>
                <a:spcPct val="94000"/>
              </a:lnSpc>
              <a:spcBef>
                <a:spcPts val="1000"/>
              </a:spcBef>
              <a:spcAft>
                <a:spcPts val="0"/>
              </a:spcAft>
              <a:buClr>
                <a:schemeClr val="dk2"/>
              </a:buClr>
              <a:buSzPts val="1800"/>
              <a:buChar char="■"/>
              <a:defRPr/>
            </a:lvl1pPr>
            <a:lvl2pPr indent="-342900" lvl="1" marL="914400" algn="l">
              <a:lnSpc>
                <a:spcPct val="94000"/>
              </a:lnSpc>
              <a:spcBef>
                <a:spcPts val="500"/>
              </a:spcBef>
              <a:spcAft>
                <a:spcPts val="0"/>
              </a:spcAft>
              <a:buClr>
                <a:schemeClr val="dk2"/>
              </a:buClr>
              <a:buSzPts val="1800"/>
              <a:buChar char="–"/>
              <a:defRPr/>
            </a:lvl2pPr>
            <a:lvl3pPr indent="-342900" lvl="2" marL="1371600" algn="l">
              <a:lnSpc>
                <a:spcPct val="94000"/>
              </a:lnSpc>
              <a:spcBef>
                <a:spcPts val="500"/>
              </a:spcBef>
              <a:spcAft>
                <a:spcPts val="0"/>
              </a:spcAft>
              <a:buClr>
                <a:schemeClr val="dk2"/>
              </a:buClr>
              <a:buSzPts val="1800"/>
              <a:buChar char="■"/>
              <a:defRPr/>
            </a:lvl3pPr>
            <a:lvl4pPr indent="-342900" lvl="3" marL="1828800" algn="l">
              <a:lnSpc>
                <a:spcPct val="94000"/>
              </a:lnSpc>
              <a:spcBef>
                <a:spcPts val="500"/>
              </a:spcBef>
              <a:spcAft>
                <a:spcPts val="0"/>
              </a:spcAft>
              <a:buClr>
                <a:schemeClr val="dk2"/>
              </a:buClr>
              <a:buSzPts val="1800"/>
              <a:buChar char="–"/>
              <a:defRPr/>
            </a:lvl4pPr>
            <a:lvl5pPr indent="-342900" lvl="4" marL="2286000" algn="l">
              <a:lnSpc>
                <a:spcPct val="94000"/>
              </a:lnSpc>
              <a:spcBef>
                <a:spcPts val="500"/>
              </a:spcBef>
              <a:spcAft>
                <a:spcPts val="0"/>
              </a:spcAft>
              <a:buClr>
                <a:schemeClr val="dk2"/>
              </a:buClr>
              <a:buSzPts val="1800"/>
              <a:buChar char="■"/>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86" name="Google Shape;86;p12"/>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2"/>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2"/>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Autofit/>
          </a:bodyPr>
          <a:lstStyle>
            <a:lvl1pPr indent="-342900" lvl="0" marL="457200" algn="l">
              <a:lnSpc>
                <a:spcPct val="94000"/>
              </a:lnSpc>
              <a:spcBef>
                <a:spcPts val="1000"/>
              </a:spcBef>
              <a:spcAft>
                <a:spcPts val="0"/>
              </a:spcAft>
              <a:buClr>
                <a:schemeClr val="dk2"/>
              </a:buClr>
              <a:buSzPts val="1800"/>
              <a:buChar char="■"/>
              <a:defRPr/>
            </a:lvl1pPr>
            <a:lvl2pPr indent="-342900" lvl="1" marL="914400" algn="l">
              <a:lnSpc>
                <a:spcPct val="94000"/>
              </a:lnSpc>
              <a:spcBef>
                <a:spcPts val="500"/>
              </a:spcBef>
              <a:spcAft>
                <a:spcPts val="0"/>
              </a:spcAft>
              <a:buClr>
                <a:schemeClr val="dk2"/>
              </a:buClr>
              <a:buSzPts val="1800"/>
              <a:buChar char="–"/>
              <a:defRPr/>
            </a:lvl2pPr>
            <a:lvl3pPr indent="-342900" lvl="2" marL="1371600" algn="l">
              <a:lnSpc>
                <a:spcPct val="94000"/>
              </a:lnSpc>
              <a:spcBef>
                <a:spcPts val="500"/>
              </a:spcBef>
              <a:spcAft>
                <a:spcPts val="0"/>
              </a:spcAft>
              <a:buClr>
                <a:schemeClr val="dk2"/>
              </a:buClr>
              <a:buSzPts val="1800"/>
              <a:buChar char="■"/>
              <a:defRPr/>
            </a:lvl3pPr>
            <a:lvl4pPr indent="-342900" lvl="3" marL="1828800" algn="l">
              <a:lnSpc>
                <a:spcPct val="94000"/>
              </a:lnSpc>
              <a:spcBef>
                <a:spcPts val="500"/>
              </a:spcBef>
              <a:spcAft>
                <a:spcPts val="0"/>
              </a:spcAft>
              <a:buClr>
                <a:schemeClr val="dk2"/>
              </a:buClr>
              <a:buSzPts val="1800"/>
              <a:buChar char="–"/>
              <a:defRPr/>
            </a:lvl4pPr>
            <a:lvl5pPr indent="-342900" lvl="4" marL="2286000" algn="l">
              <a:lnSpc>
                <a:spcPct val="94000"/>
              </a:lnSpc>
              <a:spcBef>
                <a:spcPts val="500"/>
              </a:spcBef>
              <a:spcAft>
                <a:spcPts val="0"/>
              </a:spcAft>
              <a:buClr>
                <a:schemeClr val="dk2"/>
              </a:buClr>
              <a:buSzPts val="1800"/>
              <a:buChar char="■"/>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24" name="Google Shape;24;p3"/>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showMasterSp="0" type="secHead">
  <p:cSld name="SECTION_HEADER">
    <p:bg>
      <p:bgPr>
        <a:solidFill>
          <a:schemeClr val="dk2"/>
        </a:solidFill>
      </p:bgPr>
    </p:bg>
    <p:spTree>
      <p:nvGrpSpPr>
        <p:cNvPr id="27" name="Shape 27"/>
        <p:cNvGrpSpPr/>
        <p:nvPr/>
      </p:nvGrpSpPr>
      <p:grpSpPr>
        <a:xfrm>
          <a:off x="0" y="0"/>
          <a:ext cx="0" cy="0"/>
          <a:chOff x="0" y="0"/>
          <a:chExt cx="0" cy="0"/>
        </a:xfrm>
      </p:grpSpPr>
      <p:sp>
        <p:nvSpPr>
          <p:cNvPr id="28" name="Google Shape;28;p4"/>
          <p:cNvSpPr txBox="1"/>
          <p:nvPr>
            <p:ph type="title"/>
          </p:nvPr>
        </p:nvSpPr>
        <p:spPr>
          <a:xfrm>
            <a:off x="765025" y="1301360"/>
            <a:ext cx="9612971" cy="2852737"/>
          </a:xfrm>
          <a:prstGeom prst="rect">
            <a:avLst/>
          </a:prstGeom>
          <a:noFill/>
          <a:ln>
            <a:noFill/>
          </a:ln>
        </p:spPr>
        <p:txBody>
          <a:bodyPr anchorCtr="0" anchor="b" bIns="45700" lIns="91425" spcFirstLastPara="1" rIns="91425" wrap="square" tIns="45700">
            <a:noAutofit/>
          </a:bodyPr>
          <a:lstStyle>
            <a:lvl1pPr lvl="0" algn="r">
              <a:lnSpc>
                <a:spcPct val="89000"/>
              </a:lnSpc>
              <a:spcBef>
                <a:spcPts val="0"/>
              </a:spcBef>
              <a:spcAft>
                <a:spcPts val="0"/>
              </a:spcAft>
              <a:buClr>
                <a:schemeClr val="lt2"/>
              </a:buClr>
              <a:buSzPts val="7200"/>
              <a:buFont typeface="Libre Franklin"/>
              <a:buNone/>
              <a:defRPr sz="7200" cap="none">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765025" y="4216328"/>
            <a:ext cx="9612971" cy="1143324"/>
          </a:xfrm>
          <a:prstGeom prst="rect">
            <a:avLst/>
          </a:prstGeom>
          <a:noFill/>
          <a:ln>
            <a:noFill/>
          </a:ln>
        </p:spPr>
        <p:txBody>
          <a:bodyPr anchorCtr="0" anchor="t" bIns="45700" lIns="91425" spcFirstLastPara="1" rIns="91425" wrap="square" tIns="45700">
            <a:noAutofit/>
          </a:bodyPr>
          <a:lstStyle>
            <a:lvl1pPr indent="-228600" lvl="0" marL="457200" algn="r">
              <a:lnSpc>
                <a:spcPct val="112000"/>
              </a:lnSpc>
              <a:spcBef>
                <a:spcPts val="0"/>
              </a:spcBef>
              <a:spcAft>
                <a:spcPts val="0"/>
              </a:spcAft>
              <a:buClr>
                <a:schemeClr val="lt2"/>
              </a:buClr>
              <a:buSzPts val="2400"/>
              <a:buNone/>
              <a:defRPr sz="2400">
                <a:solidFill>
                  <a:schemeClr val="lt2"/>
                </a:solidFill>
              </a:defRPr>
            </a:lvl1pPr>
            <a:lvl2pPr indent="-228600" lvl="1" marL="914400" algn="l">
              <a:lnSpc>
                <a:spcPct val="94000"/>
              </a:lnSpc>
              <a:spcBef>
                <a:spcPts val="500"/>
              </a:spcBef>
              <a:spcAft>
                <a:spcPts val="0"/>
              </a:spcAft>
              <a:buClr>
                <a:schemeClr val="lt1"/>
              </a:buClr>
              <a:buSzPts val="2000"/>
              <a:buNone/>
              <a:defRPr sz="2000">
                <a:solidFill>
                  <a:schemeClr val="lt1"/>
                </a:solidFill>
              </a:defRPr>
            </a:lvl2pPr>
            <a:lvl3pPr indent="-228600" lvl="2" marL="1371600" algn="l">
              <a:lnSpc>
                <a:spcPct val="94000"/>
              </a:lnSpc>
              <a:spcBef>
                <a:spcPts val="500"/>
              </a:spcBef>
              <a:spcAft>
                <a:spcPts val="0"/>
              </a:spcAft>
              <a:buClr>
                <a:schemeClr val="lt1"/>
              </a:buClr>
              <a:buSzPts val="1800"/>
              <a:buNone/>
              <a:defRPr sz="1800">
                <a:solidFill>
                  <a:schemeClr val="lt1"/>
                </a:solidFill>
              </a:defRPr>
            </a:lvl3pPr>
            <a:lvl4pPr indent="-228600" lvl="3" marL="1828800" algn="l">
              <a:lnSpc>
                <a:spcPct val="94000"/>
              </a:lnSpc>
              <a:spcBef>
                <a:spcPts val="500"/>
              </a:spcBef>
              <a:spcAft>
                <a:spcPts val="0"/>
              </a:spcAft>
              <a:buClr>
                <a:schemeClr val="lt1"/>
              </a:buClr>
              <a:buSzPts val="1600"/>
              <a:buNone/>
              <a:defRPr sz="1600">
                <a:solidFill>
                  <a:schemeClr val="lt1"/>
                </a:solidFill>
              </a:defRPr>
            </a:lvl4pPr>
            <a:lvl5pPr indent="-228600" lvl="4" marL="2286000" algn="l">
              <a:lnSpc>
                <a:spcPct val="94000"/>
              </a:lnSpc>
              <a:spcBef>
                <a:spcPts val="500"/>
              </a:spcBef>
              <a:spcAft>
                <a:spcPts val="0"/>
              </a:spcAft>
              <a:buClr>
                <a:schemeClr val="lt1"/>
              </a:buClr>
              <a:buSzPts val="1600"/>
              <a:buNone/>
              <a:defRPr sz="1600">
                <a:solidFill>
                  <a:schemeClr val="lt1"/>
                </a:solidFill>
              </a:defRPr>
            </a:lvl5pPr>
            <a:lvl6pPr indent="-228600" lvl="5" marL="2743200" algn="l">
              <a:lnSpc>
                <a:spcPct val="94000"/>
              </a:lnSpc>
              <a:spcBef>
                <a:spcPts val="500"/>
              </a:spcBef>
              <a:spcAft>
                <a:spcPts val="0"/>
              </a:spcAft>
              <a:buClr>
                <a:schemeClr val="lt1"/>
              </a:buClr>
              <a:buSzPts val="1600"/>
              <a:buNone/>
              <a:defRPr sz="1600">
                <a:solidFill>
                  <a:schemeClr val="lt1"/>
                </a:solidFill>
              </a:defRPr>
            </a:lvl6pPr>
            <a:lvl7pPr indent="-228600" lvl="6" marL="3200400" algn="l">
              <a:lnSpc>
                <a:spcPct val="94000"/>
              </a:lnSpc>
              <a:spcBef>
                <a:spcPts val="500"/>
              </a:spcBef>
              <a:spcAft>
                <a:spcPts val="0"/>
              </a:spcAft>
              <a:buClr>
                <a:schemeClr val="lt1"/>
              </a:buClr>
              <a:buSzPts val="1600"/>
              <a:buNone/>
              <a:defRPr sz="1600">
                <a:solidFill>
                  <a:schemeClr val="lt1"/>
                </a:solidFill>
              </a:defRPr>
            </a:lvl7pPr>
            <a:lvl8pPr indent="-228600" lvl="7" marL="3657600" algn="l">
              <a:lnSpc>
                <a:spcPct val="94000"/>
              </a:lnSpc>
              <a:spcBef>
                <a:spcPts val="500"/>
              </a:spcBef>
              <a:spcAft>
                <a:spcPts val="0"/>
              </a:spcAft>
              <a:buClr>
                <a:schemeClr val="lt1"/>
              </a:buClr>
              <a:buSzPts val="1600"/>
              <a:buNone/>
              <a:defRPr sz="1600">
                <a:solidFill>
                  <a:schemeClr val="lt1"/>
                </a:solidFill>
              </a:defRPr>
            </a:lvl8pPr>
            <a:lvl9pPr indent="-228600" lvl="8" marL="4114800" algn="l">
              <a:lnSpc>
                <a:spcPct val="94000"/>
              </a:lnSpc>
              <a:spcBef>
                <a:spcPts val="500"/>
              </a:spcBef>
              <a:spcAft>
                <a:spcPts val="200"/>
              </a:spcAft>
              <a:buClr>
                <a:schemeClr val="lt1"/>
              </a:buClr>
              <a:buSzPts val="1600"/>
              <a:buNone/>
              <a:defRPr sz="1600">
                <a:solidFill>
                  <a:schemeClr val="lt1"/>
                </a:solidFill>
              </a:defRPr>
            </a:lvl9pPr>
          </a:lstStyle>
          <a:p/>
        </p:txBody>
      </p:sp>
      <p:sp>
        <p:nvSpPr>
          <p:cNvPr id="30" name="Google Shape;30;p4"/>
          <p:cNvSpPr txBox="1"/>
          <p:nvPr>
            <p:ph idx="10" type="dt"/>
          </p:nvPr>
        </p:nvSpPr>
        <p:spPr>
          <a:xfrm>
            <a:off x="738908" y="6453386"/>
            <a:ext cx="1622409"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2584312" y="6453386"/>
            <a:ext cx="7023377" cy="40461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9830683"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chemeClr val="lt2"/>
                </a:solidFill>
                <a:latin typeface="Libre Franklin"/>
                <a:ea typeface="Libre Franklin"/>
                <a:cs typeface="Libre Franklin"/>
                <a:sym typeface="Libre Franklin"/>
              </a:defRPr>
            </a:lvl1pPr>
            <a:lvl2pPr indent="0" lvl="1" marL="0" algn="r">
              <a:spcBef>
                <a:spcPts val="0"/>
              </a:spcBef>
              <a:buNone/>
              <a:defRPr b="0" i="0" sz="1200" u="none" cap="none" strike="noStrike">
                <a:solidFill>
                  <a:schemeClr val="lt2"/>
                </a:solidFill>
                <a:latin typeface="Libre Franklin"/>
                <a:ea typeface="Libre Franklin"/>
                <a:cs typeface="Libre Franklin"/>
                <a:sym typeface="Libre Franklin"/>
              </a:defRPr>
            </a:lvl2pPr>
            <a:lvl3pPr indent="0" lvl="2" marL="0" algn="r">
              <a:spcBef>
                <a:spcPts val="0"/>
              </a:spcBef>
              <a:buNone/>
              <a:defRPr b="0" i="0" sz="1200" u="none" cap="none" strike="noStrike">
                <a:solidFill>
                  <a:schemeClr val="lt2"/>
                </a:solidFill>
                <a:latin typeface="Libre Franklin"/>
                <a:ea typeface="Libre Franklin"/>
                <a:cs typeface="Libre Franklin"/>
                <a:sym typeface="Libre Franklin"/>
              </a:defRPr>
            </a:lvl3pPr>
            <a:lvl4pPr indent="0" lvl="3" marL="0" algn="r">
              <a:spcBef>
                <a:spcPts val="0"/>
              </a:spcBef>
              <a:buNone/>
              <a:defRPr b="0" i="0" sz="1200" u="none" cap="none" strike="noStrike">
                <a:solidFill>
                  <a:schemeClr val="lt2"/>
                </a:solidFill>
                <a:latin typeface="Libre Franklin"/>
                <a:ea typeface="Libre Franklin"/>
                <a:cs typeface="Libre Franklin"/>
                <a:sym typeface="Libre Franklin"/>
              </a:defRPr>
            </a:lvl4pPr>
            <a:lvl5pPr indent="0" lvl="4" marL="0" algn="r">
              <a:spcBef>
                <a:spcPts val="0"/>
              </a:spcBef>
              <a:buNone/>
              <a:defRPr b="0" i="0" sz="1200" u="none" cap="none" strike="noStrike">
                <a:solidFill>
                  <a:schemeClr val="lt2"/>
                </a:solidFill>
                <a:latin typeface="Libre Franklin"/>
                <a:ea typeface="Libre Franklin"/>
                <a:cs typeface="Libre Franklin"/>
                <a:sym typeface="Libre Franklin"/>
              </a:defRPr>
            </a:lvl5pPr>
            <a:lvl6pPr indent="0" lvl="5" marL="0" algn="r">
              <a:spcBef>
                <a:spcPts val="0"/>
              </a:spcBef>
              <a:buNone/>
              <a:defRPr b="0" i="0" sz="1200" u="none" cap="none" strike="noStrike">
                <a:solidFill>
                  <a:schemeClr val="lt2"/>
                </a:solidFill>
                <a:latin typeface="Libre Franklin"/>
                <a:ea typeface="Libre Franklin"/>
                <a:cs typeface="Libre Franklin"/>
                <a:sym typeface="Libre Franklin"/>
              </a:defRPr>
            </a:lvl6pPr>
            <a:lvl7pPr indent="0" lvl="6" marL="0" algn="r">
              <a:spcBef>
                <a:spcPts val="0"/>
              </a:spcBef>
              <a:buNone/>
              <a:defRPr b="0" i="0" sz="1200" u="none" cap="none" strike="noStrike">
                <a:solidFill>
                  <a:schemeClr val="lt2"/>
                </a:solidFill>
                <a:latin typeface="Libre Franklin"/>
                <a:ea typeface="Libre Franklin"/>
                <a:cs typeface="Libre Franklin"/>
                <a:sym typeface="Libre Franklin"/>
              </a:defRPr>
            </a:lvl7pPr>
            <a:lvl8pPr indent="0" lvl="7" marL="0" algn="r">
              <a:spcBef>
                <a:spcPts val="0"/>
              </a:spcBef>
              <a:buNone/>
              <a:defRPr b="0" i="0" sz="1200" u="none" cap="none" strike="noStrike">
                <a:solidFill>
                  <a:schemeClr val="lt2"/>
                </a:solidFill>
                <a:latin typeface="Libre Franklin"/>
                <a:ea typeface="Libre Franklin"/>
                <a:cs typeface="Libre Franklin"/>
                <a:sym typeface="Libre Franklin"/>
              </a:defRPr>
            </a:lvl8pPr>
            <a:lvl9pPr indent="0" lvl="8" marL="0" algn="r">
              <a:spcBef>
                <a:spcPts val="0"/>
              </a:spcBef>
              <a:buNone/>
              <a:defRPr b="0" i="0" sz="1200" u="none" cap="none" strike="noStrike">
                <a:solidFill>
                  <a:schemeClr val="lt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s-MX"/>
              <a:t>‹#›</a:t>
            </a:fld>
            <a:endParaRPr/>
          </a:p>
        </p:txBody>
      </p:sp>
      <p:sp>
        <p:nvSpPr>
          <p:cNvPr id="33" name="Google Shape;33;p4"/>
          <p:cNvSpPr/>
          <p:nvPr/>
        </p:nvSpPr>
        <p:spPr>
          <a:xfrm>
            <a:off x="8151962" y="1685652"/>
            <a:ext cx="3275013" cy="4408488"/>
          </a:xfrm>
          <a:custGeom>
            <a:rect b="b" l="l" r="r" t="t"/>
            <a:pathLst>
              <a:path extrusionOk="0" h="5554" w="4125">
                <a:moveTo>
                  <a:pt x="3614" y="0"/>
                </a:moveTo>
                <a:lnTo>
                  <a:pt x="4125" y="0"/>
                </a:lnTo>
                <a:lnTo>
                  <a:pt x="4125" y="5554"/>
                </a:lnTo>
                <a:lnTo>
                  <a:pt x="0" y="5554"/>
                </a:lnTo>
                <a:lnTo>
                  <a:pt x="0" y="5074"/>
                </a:lnTo>
                <a:lnTo>
                  <a:pt x="3614" y="5074"/>
                </a:lnTo>
                <a:lnTo>
                  <a:pt x="3614" y="0"/>
                </a:lnTo>
                <a:close/>
              </a:path>
            </a:pathLst>
          </a:custGeom>
          <a:solidFill>
            <a:schemeClr val="lt2"/>
          </a:solid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4" name="Shape 34"/>
        <p:cNvGrpSpPr/>
        <p:nvPr/>
      </p:nvGrpSpPr>
      <p:grpSpPr>
        <a:xfrm>
          <a:off x="0" y="0"/>
          <a:ext cx="0" cy="0"/>
          <a:chOff x="0" y="0"/>
          <a:chExt cx="0" cy="0"/>
        </a:xfrm>
      </p:grpSpPr>
      <p:sp>
        <p:nvSpPr>
          <p:cNvPr id="35" name="Google Shape;35;p5"/>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lvl1pPr lvl="0" algn="l">
              <a:lnSpc>
                <a:spcPct val="89000"/>
              </a:lnSpc>
              <a:spcBef>
                <a:spcPts val="0"/>
              </a:spcBef>
              <a:spcAft>
                <a:spcPts val="0"/>
              </a:spcAft>
              <a:buClr>
                <a:schemeClr val="dk2"/>
              </a:buClr>
              <a:buSzPts val="4400"/>
              <a:buFont typeface="Libre Franklin"/>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5"/>
          <p:cNvSpPr txBox="1"/>
          <p:nvPr>
            <p:ph idx="1" type="body"/>
          </p:nvPr>
        </p:nvSpPr>
        <p:spPr>
          <a:xfrm>
            <a:off x="1371600" y="2285999"/>
            <a:ext cx="4447786" cy="3581401"/>
          </a:xfrm>
          <a:prstGeom prst="rect">
            <a:avLst/>
          </a:prstGeom>
          <a:noFill/>
          <a:ln>
            <a:noFill/>
          </a:ln>
        </p:spPr>
        <p:txBody>
          <a:bodyPr anchorCtr="0" anchor="t" bIns="45700" lIns="91425" spcFirstLastPara="1" rIns="91425" wrap="square" tIns="45700">
            <a:noAutofit/>
          </a:bodyPr>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37" name="Google Shape;37;p5"/>
          <p:cNvSpPr txBox="1"/>
          <p:nvPr>
            <p:ph idx="2" type="body"/>
          </p:nvPr>
        </p:nvSpPr>
        <p:spPr>
          <a:xfrm>
            <a:off x="6525403" y="2285999"/>
            <a:ext cx="4447786" cy="3581401"/>
          </a:xfrm>
          <a:prstGeom prst="rect">
            <a:avLst/>
          </a:prstGeom>
          <a:noFill/>
          <a:ln>
            <a:noFill/>
          </a:ln>
        </p:spPr>
        <p:txBody>
          <a:bodyPr anchorCtr="0" anchor="t" bIns="45700" lIns="91425" spcFirstLastPara="1" rIns="91425" wrap="square" tIns="45700">
            <a:noAutofit/>
          </a:bodyPr>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38" name="Google Shape;38;p5"/>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5"/>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1" name="Shape 41"/>
        <p:cNvGrpSpPr/>
        <p:nvPr/>
      </p:nvGrpSpPr>
      <p:grpSpPr>
        <a:xfrm>
          <a:off x="0" y="0"/>
          <a:ext cx="0" cy="0"/>
          <a:chOff x="0" y="0"/>
          <a:chExt cx="0" cy="0"/>
        </a:xfrm>
      </p:grpSpPr>
      <p:sp>
        <p:nvSpPr>
          <p:cNvPr id="42" name="Google Shape;42;p6"/>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lvl1pPr lvl="0" algn="l">
              <a:lnSpc>
                <a:spcPct val="89000"/>
              </a:lnSpc>
              <a:spcBef>
                <a:spcPts val="0"/>
              </a:spcBef>
              <a:spcAft>
                <a:spcPts val="0"/>
              </a:spcAft>
              <a:buClr>
                <a:schemeClr val="dk2"/>
              </a:buClr>
              <a:buSzPts val="4400"/>
              <a:buFont typeface="Libre Franklin"/>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6"/>
          <p:cNvSpPr txBox="1"/>
          <p:nvPr>
            <p:ph idx="1" type="body"/>
          </p:nvPr>
        </p:nvSpPr>
        <p:spPr>
          <a:xfrm>
            <a:off x="1371600" y="2340864"/>
            <a:ext cx="4443984" cy="823912"/>
          </a:xfrm>
          <a:prstGeom prst="rect">
            <a:avLst/>
          </a:prstGeom>
          <a:noFill/>
          <a:ln>
            <a:noFill/>
          </a:ln>
        </p:spPr>
        <p:txBody>
          <a:bodyPr anchorCtr="0" anchor="b" bIns="45700" lIns="91425" spcFirstLastPara="1" rIns="91425" wrap="square" tIns="45700">
            <a:noAutofit/>
          </a:bodyPr>
          <a:lstStyle>
            <a:lvl1pPr indent="-228600" lvl="0" marL="457200" algn="l">
              <a:lnSpc>
                <a:spcPct val="84000"/>
              </a:lnSpc>
              <a:spcBef>
                <a:spcPts val="0"/>
              </a:spcBef>
              <a:spcAft>
                <a:spcPts val="0"/>
              </a:spcAft>
              <a:buClr>
                <a:schemeClr val="dk2"/>
              </a:buClr>
              <a:buSzPts val="3000"/>
              <a:buNone/>
              <a:defRPr b="0" sz="3000">
                <a:solidFill>
                  <a:schemeClr val="dk2"/>
                </a:solidFill>
              </a:defRPr>
            </a:lvl1pPr>
            <a:lvl2pPr indent="-228600" lvl="1" marL="914400" algn="l">
              <a:lnSpc>
                <a:spcPct val="94000"/>
              </a:lnSpc>
              <a:spcBef>
                <a:spcPts val="500"/>
              </a:spcBef>
              <a:spcAft>
                <a:spcPts val="0"/>
              </a:spcAft>
              <a:buClr>
                <a:schemeClr val="dk2"/>
              </a:buClr>
              <a:buSzPts val="2000"/>
              <a:buNone/>
              <a:defRPr b="1" sz="2000"/>
            </a:lvl2pPr>
            <a:lvl3pPr indent="-228600" lvl="2" marL="1371600" algn="l">
              <a:lnSpc>
                <a:spcPct val="94000"/>
              </a:lnSpc>
              <a:spcBef>
                <a:spcPts val="500"/>
              </a:spcBef>
              <a:spcAft>
                <a:spcPts val="0"/>
              </a:spcAft>
              <a:buClr>
                <a:schemeClr val="dk2"/>
              </a:buClr>
              <a:buSzPts val="1800"/>
              <a:buNone/>
              <a:defRPr b="1" sz="1800"/>
            </a:lvl3pPr>
            <a:lvl4pPr indent="-228600" lvl="3" marL="1828800" algn="l">
              <a:lnSpc>
                <a:spcPct val="94000"/>
              </a:lnSpc>
              <a:spcBef>
                <a:spcPts val="500"/>
              </a:spcBef>
              <a:spcAft>
                <a:spcPts val="0"/>
              </a:spcAft>
              <a:buClr>
                <a:schemeClr val="dk2"/>
              </a:buClr>
              <a:buSzPts val="1600"/>
              <a:buNone/>
              <a:defRPr b="1" sz="1600"/>
            </a:lvl4pPr>
            <a:lvl5pPr indent="-228600" lvl="4" marL="2286000" algn="l">
              <a:lnSpc>
                <a:spcPct val="94000"/>
              </a:lnSpc>
              <a:spcBef>
                <a:spcPts val="500"/>
              </a:spcBef>
              <a:spcAft>
                <a:spcPts val="0"/>
              </a:spcAft>
              <a:buClr>
                <a:schemeClr val="dk2"/>
              </a:buClr>
              <a:buSzPts val="1600"/>
              <a:buNone/>
              <a:defRPr b="1" sz="1600"/>
            </a:lvl5pPr>
            <a:lvl6pPr indent="-228600" lvl="5" marL="2743200" algn="l">
              <a:lnSpc>
                <a:spcPct val="94000"/>
              </a:lnSpc>
              <a:spcBef>
                <a:spcPts val="500"/>
              </a:spcBef>
              <a:spcAft>
                <a:spcPts val="0"/>
              </a:spcAft>
              <a:buClr>
                <a:schemeClr val="dk2"/>
              </a:buClr>
              <a:buSzPts val="1600"/>
              <a:buNone/>
              <a:defRPr b="1" sz="1600"/>
            </a:lvl6pPr>
            <a:lvl7pPr indent="-228600" lvl="6" marL="3200400" algn="l">
              <a:lnSpc>
                <a:spcPct val="94000"/>
              </a:lnSpc>
              <a:spcBef>
                <a:spcPts val="500"/>
              </a:spcBef>
              <a:spcAft>
                <a:spcPts val="0"/>
              </a:spcAft>
              <a:buClr>
                <a:schemeClr val="dk2"/>
              </a:buClr>
              <a:buSzPts val="1600"/>
              <a:buNone/>
              <a:defRPr b="1" sz="1600"/>
            </a:lvl7pPr>
            <a:lvl8pPr indent="-228600" lvl="7" marL="3657600" algn="l">
              <a:lnSpc>
                <a:spcPct val="94000"/>
              </a:lnSpc>
              <a:spcBef>
                <a:spcPts val="500"/>
              </a:spcBef>
              <a:spcAft>
                <a:spcPts val="0"/>
              </a:spcAft>
              <a:buClr>
                <a:schemeClr val="dk2"/>
              </a:buClr>
              <a:buSzPts val="1600"/>
              <a:buNone/>
              <a:defRPr b="1" sz="1600"/>
            </a:lvl8pPr>
            <a:lvl9pPr indent="-228600" lvl="8" marL="4114800" algn="l">
              <a:lnSpc>
                <a:spcPct val="94000"/>
              </a:lnSpc>
              <a:spcBef>
                <a:spcPts val="500"/>
              </a:spcBef>
              <a:spcAft>
                <a:spcPts val="200"/>
              </a:spcAft>
              <a:buClr>
                <a:schemeClr val="dk2"/>
              </a:buClr>
              <a:buSzPts val="1600"/>
              <a:buNone/>
              <a:defRPr b="1" sz="1600"/>
            </a:lvl9pPr>
          </a:lstStyle>
          <a:p/>
        </p:txBody>
      </p:sp>
      <p:sp>
        <p:nvSpPr>
          <p:cNvPr id="44" name="Google Shape;44;p6"/>
          <p:cNvSpPr txBox="1"/>
          <p:nvPr>
            <p:ph idx="2" type="body"/>
          </p:nvPr>
        </p:nvSpPr>
        <p:spPr>
          <a:xfrm>
            <a:off x="1371600" y="3305207"/>
            <a:ext cx="4443984" cy="2562193"/>
          </a:xfrm>
          <a:prstGeom prst="rect">
            <a:avLst/>
          </a:prstGeom>
          <a:noFill/>
          <a:ln>
            <a:noFill/>
          </a:ln>
        </p:spPr>
        <p:txBody>
          <a:bodyPr anchorCtr="0" anchor="t" bIns="45700" lIns="91425" spcFirstLastPara="1" rIns="91425" wrap="square" tIns="45700">
            <a:noAutofit/>
          </a:bodyPr>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45" name="Google Shape;45;p6"/>
          <p:cNvSpPr txBox="1"/>
          <p:nvPr>
            <p:ph idx="3" type="body"/>
          </p:nvPr>
        </p:nvSpPr>
        <p:spPr>
          <a:xfrm>
            <a:off x="6525014" y="2340864"/>
            <a:ext cx="4443984" cy="823912"/>
          </a:xfrm>
          <a:prstGeom prst="rect">
            <a:avLst/>
          </a:prstGeom>
          <a:noFill/>
          <a:ln>
            <a:noFill/>
          </a:ln>
        </p:spPr>
        <p:txBody>
          <a:bodyPr anchorCtr="0" anchor="b" bIns="45700" lIns="91425" spcFirstLastPara="1" rIns="91425" wrap="square" tIns="45700">
            <a:noAutofit/>
          </a:bodyPr>
          <a:lstStyle>
            <a:lvl1pPr indent="-228600" lvl="0" marL="457200" algn="l">
              <a:lnSpc>
                <a:spcPct val="84000"/>
              </a:lnSpc>
              <a:spcBef>
                <a:spcPts val="0"/>
              </a:spcBef>
              <a:spcAft>
                <a:spcPts val="0"/>
              </a:spcAft>
              <a:buClr>
                <a:schemeClr val="dk2"/>
              </a:buClr>
              <a:buSzPts val="3000"/>
              <a:buNone/>
              <a:defRPr b="0" sz="3000">
                <a:solidFill>
                  <a:schemeClr val="dk2"/>
                </a:solidFill>
              </a:defRPr>
            </a:lvl1pPr>
            <a:lvl2pPr indent="-228600" lvl="1" marL="914400" algn="l">
              <a:lnSpc>
                <a:spcPct val="94000"/>
              </a:lnSpc>
              <a:spcBef>
                <a:spcPts val="500"/>
              </a:spcBef>
              <a:spcAft>
                <a:spcPts val="0"/>
              </a:spcAft>
              <a:buClr>
                <a:schemeClr val="dk2"/>
              </a:buClr>
              <a:buSzPts val="2000"/>
              <a:buNone/>
              <a:defRPr b="1" sz="2000"/>
            </a:lvl2pPr>
            <a:lvl3pPr indent="-228600" lvl="2" marL="1371600" algn="l">
              <a:lnSpc>
                <a:spcPct val="94000"/>
              </a:lnSpc>
              <a:spcBef>
                <a:spcPts val="500"/>
              </a:spcBef>
              <a:spcAft>
                <a:spcPts val="0"/>
              </a:spcAft>
              <a:buClr>
                <a:schemeClr val="dk2"/>
              </a:buClr>
              <a:buSzPts val="1800"/>
              <a:buNone/>
              <a:defRPr b="1" sz="1800"/>
            </a:lvl3pPr>
            <a:lvl4pPr indent="-228600" lvl="3" marL="1828800" algn="l">
              <a:lnSpc>
                <a:spcPct val="94000"/>
              </a:lnSpc>
              <a:spcBef>
                <a:spcPts val="500"/>
              </a:spcBef>
              <a:spcAft>
                <a:spcPts val="0"/>
              </a:spcAft>
              <a:buClr>
                <a:schemeClr val="dk2"/>
              </a:buClr>
              <a:buSzPts val="1600"/>
              <a:buNone/>
              <a:defRPr b="1" sz="1600"/>
            </a:lvl4pPr>
            <a:lvl5pPr indent="-228600" lvl="4" marL="2286000" algn="l">
              <a:lnSpc>
                <a:spcPct val="94000"/>
              </a:lnSpc>
              <a:spcBef>
                <a:spcPts val="500"/>
              </a:spcBef>
              <a:spcAft>
                <a:spcPts val="0"/>
              </a:spcAft>
              <a:buClr>
                <a:schemeClr val="dk2"/>
              </a:buClr>
              <a:buSzPts val="1600"/>
              <a:buNone/>
              <a:defRPr b="1" sz="1600"/>
            </a:lvl5pPr>
            <a:lvl6pPr indent="-228600" lvl="5" marL="2743200" algn="l">
              <a:lnSpc>
                <a:spcPct val="94000"/>
              </a:lnSpc>
              <a:spcBef>
                <a:spcPts val="500"/>
              </a:spcBef>
              <a:spcAft>
                <a:spcPts val="0"/>
              </a:spcAft>
              <a:buClr>
                <a:schemeClr val="dk2"/>
              </a:buClr>
              <a:buSzPts val="1600"/>
              <a:buNone/>
              <a:defRPr b="1" sz="1600"/>
            </a:lvl6pPr>
            <a:lvl7pPr indent="-228600" lvl="6" marL="3200400" algn="l">
              <a:lnSpc>
                <a:spcPct val="94000"/>
              </a:lnSpc>
              <a:spcBef>
                <a:spcPts val="500"/>
              </a:spcBef>
              <a:spcAft>
                <a:spcPts val="0"/>
              </a:spcAft>
              <a:buClr>
                <a:schemeClr val="dk2"/>
              </a:buClr>
              <a:buSzPts val="1600"/>
              <a:buNone/>
              <a:defRPr b="1" sz="1600"/>
            </a:lvl7pPr>
            <a:lvl8pPr indent="-228600" lvl="7" marL="3657600" algn="l">
              <a:lnSpc>
                <a:spcPct val="94000"/>
              </a:lnSpc>
              <a:spcBef>
                <a:spcPts val="500"/>
              </a:spcBef>
              <a:spcAft>
                <a:spcPts val="0"/>
              </a:spcAft>
              <a:buClr>
                <a:schemeClr val="dk2"/>
              </a:buClr>
              <a:buSzPts val="1600"/>
              <a:buNone/>
              <a:defRPr b="1" sz="1600"/>
            </a:lvl8pPr>
            <a:lvl9pPr indent="-228600" lvl="8" marL="4114800" algn="l">
              <a:lnSpc>
                <a:spcPct val="94000"/>
              </a:lnSpc>
              <a:spcBef>
                <a:spcPts val="500"/>
              </a:spcBef>
              <a:spcAft>
                <a:spcPts val="200"/>
              </a:spcAft>
              <a:buClr>
                <a:schemeClr val="dk2"/>
              </a:buClr>
              <a:buSzPts val="1600"/>
              <a:buNone/>
              <a:defRPr b="1" sz="1600"/>
            </a:lvl9pPr>
          </a:lstStyle>
          <a:p/>
        </p:txBody>
      </p:sp>
      <p:sp>
        <p:nvSpPr>
          <p:cNvPr id="46" name="Google Shape;46;p6"/>
          <p:cNvSpPr txBox="1"/>
          <p:nvPr>
            <p:ph idx="4" type="body"/>
          </p:nvPr>
        </p:nvSpPr>
        <p:spPr>
          <a:xfrm>
            <a:off x="6525014" y="3305207"/>
            <a:ext cx="4443984" cy="2562193"/>
          </a:xfrm>
          <a:prstGeom prst="rect">
            <a:avLst/>
          </a:prstGeom>
          <a:noFill/>
          <a:ln>
            <a:noFill/>
          </a:ln>
        </p:spPr>
        <p:txBody>
          <a:bodyPr anchorCtr="0" anchor="t" bIns="45700" lIns="91425" spcFirstLastPara="1" rIns="91425" wrap="square" tIns="45700">
            <a:noAutofit/>
          </a:bodyPr>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47" name="Google Shape;47;p6"/>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6"/>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50" name="Shape 50"/>
        <p:cNvGrpSpPr/>
        <p:nvPr/>
      </p:nvGrpSpPr>
      <p:grpSpPr>
        <a:xfrm>
          <a:off x="0" y="0"/>
          <a:ext cx="0" cy="0"/>
          <a:chOff x="0" y="0"/>
          <a:chExt cx="0" cy="0"/>
        </a:xfrm>
      </p:grpSpPr>
      <p:sp>
        <p:nvSpPr>
          <p:cNvPr id="51" name="Google Shape;51;p7"/>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7"/>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7"/>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5" name="Shape 55"/>
        <p:cNvGrpSpPr/>
        <p:nvPr/>
      </p:nvGrpSpPr>
      <p:grpSpPr>
        <a:xfrm>
          <a:off x="0" y="0"/>
          <a:ext cx="0" cy="0"/>
          <a:chOff x="0" y="0"/>
          <a:chExt cx="0" cy="0"/>
        </a:xfrm>
      </p:grpSpPr>
      <p:sp>
        <p:nvSpPr>
          <p:cNvPr id="56" name="Google Shape;56;p8"/>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8"/>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showMasterSp="0" type="objTx">
  <p:cSld name="OBJECT_WITH_CAPTION_TEXT">
    <p:spTree>
      <p:nvGrpSpPr>
        <p:cNvPr id="59" name="Shape 59"/>
        <p:cNvGrpSpPr/>
        <p:nvPr/>
      </p:nvGrpSpPr>
      <p:grpSpPr>
        <a:xfrm>
          <a:off x="0" y="0"/>
          <a:ext cx="0" cy="0"/>
          <a:chOff x="0" y="0"/>
          <a:chExt cx="0" cy="0"/>
        </a:xfrm>
      </p:grpSpPr>
      <p:sp>
        <p:nvSpPr>
          <p:cNvPr id="60" name="Google Shape;60;p9"/>
          <p:cNvSpPr/>
          <p:nvPr/>
        </p:nvSpPr>
        <p:spPr>
          <a:xfrm>
            <a:off x="0" y="376"/>
            <a:ext cx="5303520" cy="685762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9"/>
          <p:cNvSpPr txBox="1"/>
          <p:nvPr>
            <p:ph type="title"/>
          </p:nvPr>
        </p:nvSpPr>
        <p:spPr>
          <a:xfrm>
            <a:off x="723900" y="685800"/>
            <a:ext cx="3855720" cy="2157884"/>
          </a:xfrm>
          <a:prstGeom prst="rect">
            <a:avLst/>
          </a:prstGeom>
          <a:noFill/>
          <a:ln>
            <a:noFill/>
          </a:ln>
        </p:spPr>
        <p:txBody>
          <a:bodyPr anchorCtr="0" anchor="t" bIns="45700" lIns="91425" spcFirstLastPara="1" rIns="91425" wrap="square" tIns="45700">
            <a:noAutofit/>
          </a:bodyPr>
          <a:lstStyle>
            <a:lvl1pPr lvl="0" algn="l">
              <a:lnSpc>
                <a:spcPct val="84000"/>
              </a:lnSpc>
              <a:spcBef>
                <a:spcPts val="0"/>
              </a:spcBef>
              <a:spcAft>
                <a:spcPts val="0"/>
              </a:spcAft>
              <a:buClr>
                <a:schemeClr val="dk2"/>
              </a:buClr>
              <a:buSzPts val="4800"/>
              <a:buFont typeface="Libre Franklin"/>
              <a:buNone/>
              <a:defRPr sz="48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2" name="Google Shape;62;p9"/>
          <p:cNvSpPr txBox="1"/>
          <p:nvPr>
            <p:ph idx="1" type="body"/>
          </p:nvPr>
        </p:nvSpPr>
        <p:spPr>
          <a:xfrm>
            <a:off x="6256020" y="685801"/>
            <a:ext cx="5212080" cy="5175250"/>
          </a:xfrm>
          <a:prstGeom prst="rect">
            <a:avLst/>
          </a:prstGeom>
          <a:noFill/>
          <a:ln>
            <a:noFill/>
          </a:ln>
        </p:spPr>
        <p:txBody>
          <a:bodyPr anchorCtr="0" anchor="t" bIns="45700" lIns="91425" spcFirstLastPara="1" rIns="91425" wrap="square" tIns="45700">
            <a:noAutofit/>
          </a:bodyPr>
          <a:lstStyle>
            <a:lvl1pPr indent="-355600" lvl="0" marL="457200" algn="l">
              <a:lnSpc>
                <a:spcPct val="94000"/>
              </a:lnSpc>
              <a:spcBef>
                <a:spcPts val="1000"/>
              </a:spcBef>
              <a:spcAft>
                <a:spcPts val="0"/>
              </a:spcAft>
              <a:buClr>
                <a:schemeClr val="dk2"/>
              </a:buClr>
              <a:buSzPts val="2000"/>
              <a:buChar char="■"/>
              <a:defRPr sz="2000"/>
            </a:lvl1pPr>
            <a:lvl2pPr indent="-355600" lvl="1" marL="914400" algn="l">
              <a:lnSpc>
                <a:spcPct val="94000"/>
              </a:lnSpc>
              <a:spcBef>
                <a:spcPts val="500"/>
              </a:spcBef>
              <a:spcAft>
                <a:spcPts val="0"/>
              </a:spcAft>
              <a:buClr>
                <a:schemeClr val="dk2"/>
              </a:buClr>
              <a:buSzPts val="2000"/>
              <a:buChar char="–"/>
              <a:defRPr sz="2000"/>
            </a:lvl2pPr>
            <a:lvl3pPr indent="-342900" lvl="2" marL="1371600" algn="l">
              <a:lnSpc>
                <a:spcPct val="94000"/>
              </a:lnSpc>
              <a:spcBef>
                <a:spcPts val="500"/>
              </a:spcBef>
              <a:spcAft>
                <a:spcPts val="0"/>
              </a:spcAft>
              <a:buClr>
                <a:schemeClr val="dk2"/>
              </a:buClr>
              <a:buSzPts val="1800"/>
              <a:buChar char="■"/>
              <a:defRPr sz="1800"/>
            </a:lvl3pPr>
            <a:lvl4pPr indent="-342900" lvl="3" marL="1828800" algn="l">
              <a:lnSpc>
                <a:spcPct val="94000"/>
              </a:lnSpc>
              <a:spcBef>
                <a:spcPts val="500"/>
              </a:spcBef>
              <a:spcAft>
                <a:spcPts val="0"/>
              </a:spcAft>
              <a:buClr>
                <a:schemeClr val="dk2"/>
              </a:buClr>
              <a:buSzPts val="1800"/>
              <a:buChar char="–"/>
              <a:defRPr sz="1800"/>
            </a:lvl4pPr>
            <a:lvl5pPr indent="-330200" lvl="4" marL="2286000" algn="l">
              <a:lnSpc>
                <a:spcPct val="94000"/>
              </a:lnSpc>
              <a:spcBef>
                <a:spcPts val="500"/>
              </a:spcBef>
              <a:spcAft>
                <a:spcPts val="0"/>
              </a:spcAft>
              <a:buClr>
                <a:schemeClr val="dk2"/>
              </a:buClr>
              <a:buSzPts val="1600"/>
              <a:buChar char="■"/>
              <a:defRPr sz="1600"/>
            </a:lvl5pPr>
            <a:lvl6pPr indent="-330200" lvl="5" marL="2743200" algn="l">
              <a:lnSpc>
                <a:spcPct val="94000"/>
              </a:lnSpc>
              <a:spcBef>
                <a:spcPts val="500"/>
              </a:spcBef>
              <a:spcAft>
                <a:spcPts val="0"/>
              </a:spcAft>
              <a:buClr>
                <a:schemeClr val="dk2"/>
              </a:buClr>
              <a:buSzPts val="1600"/>
              <a:buChar char="–"/>
              <a:defRPr sz="1600"/>
            </a:lvl6pPr>
            <a:lvl7pPr indent="-330200" lvl="6" marL="3200400" algn="l">
              <a:lnSpc>
                <a:spcPct val="94000"/>
              </a:lnSpc>
              <a:spcBef>
                <a:spcPts val="500"/>
              </a:spcBef>
              <a:spcAft>
                <a:spcPts val="0"/>
              </a:spcAft>
              <a:buClr>
                <a:schemeClr val="dk2"/>
              </a:buClr>
              <a:buSzPts val="1600"/>
              <a:buChar char="■"/>
              <a:defRPr sz="1600"/>
            </a:lvl7pPr>
            <a:lvl8pPr indent="-330200" lvl="7" marL="3657600" algn="l">
              <a:lnSpc>
                <a:spcPct val="94000"/>
              </a:lnSpc>
              <a:spcBef>
                <a:spcPts val="500"/>
              </a:spcBef>
              <a:spcAft>
                <a:spcPts val="0"/>
              </a:spcAft>
              <a:buClr>
                <a:schemeClr val="dk2"/>
              </a:buClr>
              <a:buSzPts val="1600"/>
              <a:buChar char="–"/>
              <a:defRPr sz="1600"/>
            </a:lvl8pPr>
            <a:lvl9pPr indent="-330200" lvl="8" marL="4114800" algn="l">
              <a:lnSpc>
                <a:spcPct val="94000"/>
              </a:lnSpc>
              <a:spcBef>
                <a:spcPts val="500"/>
              </a:spcBef>
              <a:spcAft>
                <a:spcPts val="200"/>
              </a:spcAft>
              <a:buClr>
                <a:schemeClr val="dk2"/>
              </a:buClr>
              <a:buSzPts val="1600"/>
              <a:buChar char="■"/>
              <a:defRPr sz="1600"/>
            </a:lvl9pPr>
          </a:lstStyle>
          <a:p/>
        </p:txBody>
      </p:sp>
      <p:sp>
        <p:nvSpPr>
          <p:cNvPr id="63" name="Google Shape;63;p9"/>
          <p:cNvSpPr txBox="1"/>
          <p:nvPr>
            <p:ph idx="2" type="body"/>
          </p:nvPr>
        </p:nvSpPr>
        <p:spPr>
          <a:xfrm>
            <a:off x="723900" y="2856344"/>
            <a:ext cx="3855720" cy="3011056"/>
          </a:xfrm>
          <a:prstGeom prst="rect">
            <a:avLst/>
          </a:prstGeom>
          <a:noFill/>
          <a:ln>
            <a:noFill/>
          </a:ln>
        </p:spPr>
        <p:txBody>
          <a:bodyPr anchorCtr="0" anchor="t" bIns="45700" lIns="91425" spcFirstLastPara="1" rIns="91425" wrap="square" tIns="45700">
            <a:noAutofit/>
          </a:bodyPr>
          <a:lstStyle>
            <a:lvl1pPr indent="-228600" lvl="0" marL="457200" algn="l">
              <a:lnSpc>
                <a:spcPct val="113000"/>
              </a:lnSpc>
              <a:spcBef>
                <a:spcPts val="0"/>
              </a:spcBef>
              <a:spcAft>
                <a:spcPts val="0"/>
              </a:spcAft>
              <a:buClr>
                <a:schemeClr val="dk2"/>
              </a:buClr>
              <a:buSzPts val="1600"/>
              <a:buNone/>
              <a:defRPr sz="1600"/>
            </a:lvl1pPr>
            <a:lvl2pPr indent="-228600" lvl="1" marL="914400" algn="l">
              <a:lnSpc>
                <a:spcPct val="94000"/>
              </a:lnSpc>
              <a:spcBef>
                <a:spcPts val="1500"/>
              </a:spcBef>
              <a:spcAft>
                <a:spcPts val="0"/>
              </a:spcAft>
              <a:buClr>
                <a:schemeClr val="dk2"/>
              </a:buClr>
              <a:buSzPts val="1400"/>
              <a:buNone/>
              <a:defRPr sz="1400"/>
            </a:lvl2pPr>
            <a:lvl3pPr indent="-228600" lvl="2" marL="1371600" algn="l">
              <a:lnSpc>
                <a:spcPct val="94000"/>
              </a:lnSpc>
              <a:spcBef>
                <a:spcPts val="500"/>
              </a:spcBef>
              <a:spcAft>
                <a:spcPts val="0"/>
              </a:spcAft>
              <a:buClr>
                <a:schemeClr val="dk2"/>
              </a:buClr>
              <a:buSzPts val="1200"/>
              <a:buNone/>
              <a:defRPr sz="1200"/>
            </a:lvl3pPr>
            <a:lvl4pPr indent="-228600" lvl="3" marL="1828800" algn="l">
              <a:lnSpc>
                <a:spcPct val="94000"/>
              </a:lnSpc>
              <a:spcBef>
                <a:spcPts val="500"/>
              </a:spcBef>
              <a:spcAft>
                <a:spcPts val="0"/>
              </a:spcAft>
              <a:buClr>
                <a:schemeClr val="dk2"/>
              </a:buClr>
              <a:buSzPts val="1000"/>
              <a:buNone/>
              <a:defRPr sz="1000"/>
            </a:lvl4pPr>
            <a:lvl5pPr indent="-228600" lvl="4" marL="2286000" algn="l">
              <a:lnSpc>
                <a:spcPct val="94000"/>
              </a:lnSpc>
              <a:spcBef>
                <a:spcPts val="500"/>
              </a:spcBef>
              <a:spcAft>
                <a:spcPts val="0"/>
              </a:spcAft>
              <a:buClr>
                <a:schemeClr val="dk2"/>
              </a:buClr>
              <a:buSzPts val="1000"/>
              <a:buNone/>
              <a:defRPr sz="1000"/>
            </a:lvl5pPr>
            <a:lvl6pPr indent="-228600" lvl="5" marL="2743200" algn="l">
              <a:lnSpc>
                <a:spcPct val="94000"/>
              </a:lnSpc>
              <a:spcBef>
                <a:spcPts val="500"/>
              </a:spcBef>
              <a:spcAft>
                <a:spcPts val="0"/>
              </a:spcAft>
              <a:buClr>
                <a:schemeClr val="dk2"/>
              </a:buClr>
              <a:buSzPts val="1000"/>
              <a:buNone/>
              <a:defRPr sz="1000"/>
            </a:lvl6pPr>
            <a:lvl7pPr indent="-228600" lvl="6" marL="3200400" algn="l">
              <a:lnSpc>
                <a:spcPct val="94000"/>
              </a:lnSpc>
              <a:spcBef>
                <a:spcPts val="500"/>
              </a:spcBef>
              <a:spcAft>
                <a:spcPts val="0"/>
              </a:spcAft>
              <a:buClr>
                <a:schemeClr val="dk2"/>
              </a:buClr>
              <a:buSzPts val="1000"/>
              <a:buNone/>
              <a:defRPr sz="1000"/>
            </a:lvl7pPr>
            <a:lvl8pPr indent="-228600" lvl="7" marL="3657600" algn="l">
              <a:lnSpc>
                <a:spcPct val="94000"/>
              </a:lnSpc>
              <a:spcBef>
                <a:spcPts val="500"/>
              </a:spcBef>
              <a:spcAft>
                <a:spcPts val="0"/>
              </a:spcAft>
              <a:buClr>
                <a:schemeClr val="dk2"/>
              </a:buClr>
              <a:buSzPts val="1000"/>
              <a:buNone/>
              <a:defRPr sz="1000"/>
            </a:lvl8pPr>
            <a:lvl9pPr indent="-228600" lvl="8" marL="4114800" algn="l">
              <a:lnSpc>
                <a:spcPct val="94000"/>
              </a:lnSpc>
              <a:spcBef>
                <a:spcPts val="500"/>
              </a:spcBef>
              <a:spcAft>
                <a:spcPts val="200"/>
              </a:spcAft>
              <a:buClr>
                <a:schemeClr val="dk2"/>
              </a:buClr>
              <a:buSzPts val="1000"/>
              <a:buNone/>
              <a:defRPr sz="1000"/>
            </a:lvl9pPr>
          </a:lstStyle>
          <a:p/>
        </p:txBody>
      </p:sp>
      <p:sp>
        <p:nvSpPr>
          <p:cNvPr id="64" name="Google Shape;64;p9"/>
          <p:cNvSpPr txBox="1"/>
          <p:nvPr>
            <p:ph idx="10" type="dt"/>
          </p:nvPr>
        </p:nvSpPr>
        <p:spPr>
          <a:xfrm>
            <a:off x="72390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9"/>
          <p:cNvSpPr txBox="1"/>
          <p:nvPr>
            <p:ph idx="11" type="ftr"/>
          </p:nvPr>
        </p:nvSpPr>
        <p:spPr>
          <a:xfrm>
            <a:off x="2205945" y="6453386"/>
            <a:ext cx="2373675"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9"/>
          <p:cNvSpPr txBox="1"/>
          <p:nvPr>
            <p:ph idx="12" type="sldNum"/>
          </p:nvPr>
        </p:nvSpPr>
        <p:spPr>
          <a:xfrm>
            <a:off x="9883140"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chemeClr val="dk2"/>
                </a:solidFill>
                <a:latin typeface="Libre Franklin"/>
                <a:ea typeface="Libre Franklin"/>
                <a:cs typeface="Libre Franklin"/>
                <a:sym typeface="Libre Franklin"/>
              </a:defRPr>
            </a:lvl1pPr>
            <a:lvl2pPr indent="0" lvl="1" marL="0" algn="r">
              <a:spcBef>
                <a:spcPts val="0"/>
              </a:spcBef>
              <a:buNone/>
              <a:defRPr b="0" i="0" sz="1200" u="none" cap="none" strike="noStrike">
                <a:solidFill>
                  <a:schemeClr val="dk2"/>
                </a:solidFill>
                <a:latin typeface="Libre Franklin"/>
                <a:ea typeface="Libre Franklin"/>
                <a:cs typeface="Libre Franklin"/>
                <a:sym typeface="Libre Franklin"/>
              </a:defRPr>
            </a:lvl2pPr>
            <a:lvl3pPr indent="0" lvl="2" marL="0" algn="r">
              <a:spcBef>
                <a:spcPts val="0"/>
              </a:spcBef>
              <a:buNone/>
              <a:defRPr b="0" i="0" sz="1200" u="none" cap="none" strike="noStrike">
                <a:solidFill>
                  <a:schemeClr val="dk2"/>
                </a:solidFill>
                <a:latin typeface="Libre Franklin"/>
                <a:ea typeface="Libre Franklin"/>
                <a:cs typeface="Libre Franklin"/>
                <a:sym typeface="Libre Franklin"/>
              </a:defRPr>
            </a:lvl3pPr>
            <a:lvl4pPr indent="0" lvl="3" marL="0" algn="r">
              <a:spcBef>
                <a:spcPts val="0"/>
              </a:spcBef>
              <a:buNone/>
              <a:defRPr b="0" i="0" sz="1200" u="none" cap="none" strike="noStrike">
                <a:solidFill>
                  <a:schemeClr val="dk2"/>
                </a:solidFill>
                <a:latin typeface="Libre Franklin"/>
                <a:ea typeface="Libre Franklin"/>
                <a:cs typeface="Libre Franklin"/>
                <a:sym typeface="Libre Franklin"/>
              </a:defRPr>
            </a:lvl4pPr>
            <a:lvl5pPr indent="0" lvl="4" marL="0" algn="r">
              <a:spcBef>
                <a:spcPts val="0"/>
              </a:spcBef>
              <a:buNone/>
              <a:defRPr b="0" i="0" sz="1200" u="none" cap="none" strike="noStrike">
                <a:solidFill>
                  <a:schemeClr val="dk2"/>
                </a:solidFill>
                <a:latin typeface="Libre Franklin"/>
                <a:ea typeface="Libre Franklin"/>
                <a:cs typeface="Libre Franklin"/>
                <a:sym typeface="Libre Franklin"/>
              </a:defRPr>
            </a:lvl5pPr>
            <a:lvl6pPr indent="0" lvl="5" marL="0" algn="r">
              <a:spcBef>
                <a:spcPts val="0"/>
              </a:spcBef>
              <a:buNone/>
              <a:defRPr b="0" i="0" sz="1200" u="none" cap="none" strike="noStrike">
                <a:solidFill>
                  <a:schemeClr val="dk2"/>
                </a:solidFill>
                <a:latin typeface="Libre Franklin"/>
                <a:ea typeface="Libre Franklin"/>
                <a:cs typeface="Libre Franklin"/>
                <a:sym typeface="Libre Franklin"/>
              </a:defRPr>
            </a:lvl6pPr>
            <a:lvl7pPr indent="0" lvl="6" marL="0" algn="r">
              <a:spcBef>
                <a:spcPts val="0"/>
              </a:spcBef>
              <a:buNone/>
              <a:defRPr b="0" i="0" sz="1200" u="none" cap="none" strike="noStrike">
                <a:solidFill>
                  <a:schemeClr val="dk2"/>
                </a:solidFill>
                <a:latin typeface="Libre Franklin"/>
                <a:ea typeface="Libre Franklin"/>
                <a:cs typeface="Libre Franklin"/>
                <a:sym typeface="Libre Franklin"/>
              </a:defRPr>
            </a:lvl7pPr>
            <a:lvl8pPr indent="0" lvl="7" marL="0" algn="r">
              <a:spcBef>
                <a:spcPts val="0"/>
              </a:spcBef>
              <a:buNone/>
              <a:defRPr b="0" i="0" sz="1200" u="none" cap="none" strike="noStrike">
                <a:solidFill>
                  <a:schemeClr val="dk2"/>
                </a:solidFill>
                <a:latin typeface="Libre Franklin"/>
                <a:ea typeface="Libre Franklin"/>
                <a:cs typeface="Libre Franklin"/>
                <a:sym typeface="Libre Franklin"/>
              </a:defRPr>
            </a:lvl8pPr>
            <a:lvl9pPr indent="0" lvl="8" marL="0" algn="r">
              <a:spcBef>
                <a:spcPts val="0"/>
              </a:spcBef>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s-MX"/>
              <a:t>‹#›</a:t>
            </a:fld>
            <a:endParaRPr/>
          </a:p>
        </p:txBody>
      </p:sp>
      <p:sp>
        <p:nvSpPr>
          <p:cNvPr id="67" name="Google Shape;67;p9"/>
          <p:cNvSpPr/>
          <p:nvPr/>
        </p:nvSpPr>
        <p:spPr>
          <a:xfrm>
            <a:off x="5303520" y="376"/>
            <a:ext cx="228600"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showMasterSp="0" type="picTx">
  <p:cSld name="PICTURE_WITH_CAPTION_TEXT">
    <p:spTree>
      <p:nvGrpSpPr>
        <p:cNvPr id="68" name="Shape 68"/>
        <p:cNvGrpSpPr/>
        <p:nvPr/>
      </p:nvGrpSpPr>
      <p:grpSpPr>
        <a:xfrm>
          <a:off x="0" y="0"/>
          <a:ext cx="0" cy="0"/>
          <a:chOff x="0" y="0"/>
          <a:chExt cx="0" cy="0"/>
        </a:xfrm>
      </p:grpSpPr>
      <p:sp>
        <p:nvSpPr>
          <p:cNvPr id="69" name="Google Shape;69;p10"/>
          <p:cNvSpPr/>
          <p:nvPr/>
        </p:nvSpPr>
        <p:spPr>
          <a:xfrm>
            <a:off x="0" y="376"/>
            <a:ext cx="5303520" cy="685762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0"/>
          <p:cNvSpPr txBox="1"/>
          <p:nvPr>
            <p:ph type="title"/>
          </p:nvPr>
        </p:nvSpPr>
        <p:spPr>
          <a:xfrm>
            <a:off x="723900" y="685800"/>
            <a:ext cx="3855720" cy="2157884"/>
          </a:xfrm>
          <a:prstGeom prst="rect">
            <a:avLst/>
          </a:prstGeom>
          <a:noFill/>
          <a:ln>
            <a:noFill/>
          </a:ln>
        </p:spPr>
        <p:txBody>
          <a:bodyPr anchorCtr="0" anchor="t" bIns="45700" lIns="91425" spcFirstLastPara="1" rIns="91425" wrap="square" tIns="45700">
            <a:noAutofit/>
          </a:bodyPr>
          <a:lstStyle>
            <a:lvl1pPr lvl="0" algn="l">
              <a:lnSpc>
                <a:spcPct val="84000"/>
              </a:lnSpc>
              <a:spcBef>
                <a:spcPts val="0"/>
              </a:spcBef>
              <a:spcAft>
                <a:spcPts val="0"/>
              </a:spcAft>
              <a:buClr>
                <a:schemeClr val="dk2"/>
              </a:buClr>
              <a:buSzPts val="4800"/>
              <a:buFont typeface="Libre Franklin"/>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10"/>
          <p:cNvSpPr/>
          <p:nvPr>
            <p:ph idx="2" type="pic"/>
          </p:nvPr>
        </p:nvSpPr>
        <p:spPr>
          <a:xfrm>
            <a:off x="5532120" y="0"/>
            <a:ext cx="6659880" cy="6857999"/>
          </a:xfrm>
          <a:prstGeom prst="rect">
            <a:avLst/>
          </a:prstGeom>
          <a:noFill/>
          <a:ln>
            <a:noFill/>
          </a:ln>
        </p:spPr>
        <p:txBody>
          <a:bodyPr anchorCtr="0" anchor="t" bIns="45700" lIns="91425" spcFirstLastPara="1" rIns="91425" wrap="square" tIns="45700">
            <a:noAutofit/>
          </a:bodyPr>
          <a:lstStyle>
            <a:lvl1pPr lvl="0" marR="0" rtl="0" algn="l">
              <a:lnSpc>
                <a:spcPct val="94000"/>
              </a:lnSpc>
              <a:spcBef>
                <a:spcPts val="1000"/>
              </a:spcBef>
              <a:spcAft>
                <a:spcPts val="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1pPr>
            <a:lvl2pPr lvl="1" marR="0" rtl="0" algn="l">
              <a:lnSpc>
                <a:spcPct val="94000"/>
              </a:lnSpc>
              <a:spcBef>
                <a:spcPts val="500"/>
              </a:spcBef>
              <a:spcAft>
                <a:spcPts val="0"/>
              </a:spcAft>
              <a:buClr>
                <a:schemeClr val="dk2"/>
              </a:buClr>
              <a:buSzPts val="2000"/>
              <a:buFont typeface="Libre Franklin"/>
              <a:buNone/>
              <a:defRPr b="0" i="1" sz="2000" u="none" cap="none" strike="noStrike">
                <a:solidFill>
                  <a:schemeClr val="dk2"/>
                </a:solidFill>
                <a:latin typeface="Libre Franklin"/>
                <a:ea typeface="Libre Franklin"/>
                <a:cs typeface="Libre Franklin"/>
                <a:sym typeface="Libre Franklin"/>
              </a:defRPr>
            </a:lvl2pPr>
            <a:lvl3pPr lvl="2" marR="0" rtl="0" algn="l">
              <a:lnSpc>
                <a:spcPct val="94000"/>
              </a:lnSpc>
              <a:spcBef>
                <a:spcPts val="500"/>
              </a:spcBef>
              <a:spcAft>
                <a:spcPts val="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3pPr>
            <a:lvl4pPr lvl="3" marR="0" rtl="0" algn="l">
              <a:lnSpc>
                <a:spcPct val="94000"/>
              </a:lnSpc>
              <a:spcBef>
                <a:spcPts val="500"/>
              </a:spcBef>
              <a:spcAft>
                <a:spcPts val="0"/>
              </a:spcAft>
              <a:buClr>
                <a:schemeClr val="dk2"/>
              </a:buClr>
              <a:buSzPts val="2000"/>
              <a:buFont typeface="Libre Franklin"/>
              <a:buNone/>
              <a:defRPr b="0" i="1" sz="2000" u="none" cap="none" strike="noStrike">
                <a:solidFill>
                  <a:schemeClr val="dk2"/>
                </a:solidFill>
                <a:latin typeface="Libre Franklin"/>
                <a:ea typeface="Libre Franklin"/>
                <a:cs typeface="Libre Franklin"/>
                <a:sym typeface="Libre Franklin"/>
              </a:defRPr>
            </a:lvl4pPr>
            <a:lvl5pPr lvl="4" marR="0" rtl="0" algn="l">
              <a:lnSpc>
                <a:spcPct val="94000"/>
              </a:lnSpc>
              <a:spcBef>
                <a:spcPts val="500"/>
              </a:spcBef>
              <a:spcAft>
                <a:spcPts val="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5pPr>
            <a:lvl6pPr lvl="5" marR="0" rtl="0" algn="l">
              <a:lnSpc>
                <a:spcPct val="94000"/>
              </a:lnSpc>
              <a:spcBef>
                <a:spcPts val="500"/>
              </a:spcBef>
              <a:spcAft>
                <a:spcPts val="0"/>
              </a:spcAft>
              <a:buClr>
                <a:schemeClr val="dk2"/>
              </a:buClr>
              <a:buSzPts val="2000"/>
              <a:buFont typeface="Libre Franklin"/>
              <a:buNone/>
              <a:defRPr b="0" i="1" sz="2000" u="none" cap="none" strike="noStrike">
                <a:solidFill>
                  <a:schemeClr val="dk2"/>
                </a:solidFill>
                <a:latin typeface="Libre Franklin"/>
                <a:ea typeface="Libre Franklin"/>
                <a:cs typeface="Libre Franklin"/>
                <a:sym typeface="Libre Franklin"/>
              </a:defRPr>
            </a:lvl6pPr>
            <a:lvl7pPr lvl="6" marR="0" rtl="0" algn="l">
              <a:lnSpc>
                <a:spcPct val="94000"/>
              </a:lnSpc>
              <a:spcBef>
                <a:spcPts val="500"/>
              </a:spcBef>
              <a:spcAft>
                <a:spcPts val="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7pPr>
            <a:lvl8pPr lvl="7" marR="0" rtl="0" algn="l">
              <a:lnSpc>
                <a:spcPct val="94000"/>
              </a:lnSpc>
              <a:spcBef>
                <a:spcPts val="500"/>
              </a:spcBef>
              <a:spcAft>
                <a:spcPts val="0"/>
              </a:spcAft>
              <a:buClr>
                <a:schemeClr val="dk2"/>
              </a:buClr>
              <a:buSzPts val="2000"/>
              <a:buFont typeface="Libre Franklin"/>
              <a:buNone/>
              <a:defRPr b="0" i="1" sz="2000" u="none" cap="none" strike="noStrike">
                <a:solidFill>
                  <a:schemeClr val="dk2"/>
                </a:solidFill>
                <a:latin typeface="Libre Franklin"/>
                <a:ea typeface="Libre Franklin"/>
                <a:cs typeface="Libre Franklin"/>
                <a:sym typeface="Libre Franklin"/>
              </a:defRPr>
            </a:lvl8pPr>
            <a:lvl9pPr lvl="8" marR="0" rtl="0" algn="l">
              <a:lnSpc>
                <a:spcPct val="94000"/>
              </a:lnSpc>
              <a:spcBef>
                <a:spcPts val="500"/>
              </a:spcBef>
              <a:spcAft>
                <a:spcPts val="20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9pPr>
          </a:lstStyle>
          <a:p/>
        </p:txBody>
      </p:sp>
      <p:sp>
        <p:nvSpPr>
          <p:cNvPr id="72" name="Google Shape;72;p10"/>
          <p:cNvSpPr txBox="1"/>
          <p:nvPr>
            <p:ph idx="1" type="body"/>
          </p:nvPr>
        </p:nvSpPr>
        <p:spPr>
          <a:xfrm>
            <a:off x="723900" y="2855968"/>
            <a:ext cx="3855720" cy="3011432"/>
          </a:xfrm>
          <a:prstGeom prst="rect">
            <a:avLst/>
          </a:prstGeom>
          <a:noFill/>
          <a:ln>
            <a:noFill/>
          </a:ln>
        </p:spPr>
        <p:txBody>
          <a:bodyPr anchorCtr="0" anchor="t" bIns="45700" lIns="91425" spcFirstLastPara="1" rIns="91425" wrap="square" tIns="45700">
            <a:noAutofit/>
          </a:bodyPr>
          <a:lstStyle>
            <a:lvl1pPr indent="-228600" lvl="0" marL="457200" algn="l">
              <a:lnSpc>
                <a:spcPct val="113000"/>
              </a:lnSpc>
              <a:spcBef>
                <a:spcPts val="0"/>
              </a:spcBef>
              <a:spcAft>
                <a:spcPts val="0"/>
              </a:spcAft>
              <a:buClr>
                <a:schemeClr val="dk2"/>
              </a:buClr>
              <a:buSzPts val="1600"/>
              <a:buNone/>
              <a:defRPr sz="1600"/>
            </a:lvl1pPr>
            <a:lvl2pPr indent="-228600" lvl="1" marL="914400" algn="l">
              <a:lnSpc>
                <a:spcPct val="94000"/>
              </a:lnSpc>
              <a:spcBef>
                <a:spcPts val="1500"/>
              </a:spcBef>
              <a:spcAft>
                <a:spcPts val="0"/>
              </a:spcAft>
              <a:buClr>
                <a:schemeClr val="dk2"/>
              </a:buClr>
              <a:buSzPts val="1400"/>
              <a:buNone/>
              <a:defRPr sz="1400"/>
            </a:lvl2pPr>
            <a:lvl3pPr indent="-228600" lvl="2" marL="1371600" algn="l">
              <a:lnSpc>
                <a:spcPct val="94000"/>
              </a:lnSpc>
              <a:spcBef>
                <a:spcPts val="500"/>
              </a:spcBef>
              <a:spcAft>
                <a:spcPts val="0"/>
              </a:spcAft>
              <a:buClr>
                <a:schemeClr val="dk2"/>
              </a:buClr>
              <a:buSzPts val="1200"/>
              <a:buNone/>
              <a:defRPr sz="1200"/>
            </a:lvl3pPr>
            <a:lvl4pPr indent="-228600" lvl="3" marL="1828800" algn="l">
              <a:lnSpc>
                <a:spcPct val="94000"/>
              </a:lnSpc>
              <a:spcBef>
                <a:spcPts val="500"/>
              </a:spcBef>
              <a:spcAft>
                <a:spcPts val="0"/>
              </a:spcAft>
              <a:buClr>
                <a:schemeClr val="dk2"/>
              </a:buClr>
              <a:buSzPts val="1000"/>
              <a:buNone/>
              <a:defRPr sz="1000"/>
            </a:lvl4pPr>
            <a:lvl5pPr indent="-228600" lvl="4" marL="2286000" algn="l">
              <a:lnSpc>
                <a:spcPct val="94000"/>
              </a:lnSpc>
              <a:spcBef>
                <a:spcPts val="500"/>
              </a:spcBef>
              <a:spcAft>
                <a:spcPts val="0"/>
              </a:spcAft>
              <a:buClr>
                <a:schemeClr val="dk2"/>
              </a:buClr>
              <a:buSzPts val="1000"/>
              <a:buNone/>
              <a:defRPr sz="1000"/>
            </a:lvl5pPr>
            <a:lvl6pPr indent="-228600" lvl="5" marL="2743200" algn="l">
              <a:lnSpc>
                <a:spcPct val="94000"/>
              </a:lnSpc>
              <a:spcBef>
                <a:spcPts val="500"/>
              </a:spcBef>
              <a:spcAft>
                <a:spcPts val="0"/>
              </a:spcAft>
              <a:buClr>
                <a:schemeClr val="dk2"/>
              </a:buClr>
              <a:buSzPts val="1000"/>
              <a:buNone/>
              <a:defRPr sz="1000"/>
            </a:lvl6pPr>
            <a:lvl7pPr indent="-228600" lvl="6" marL="3200400" algn="l">
              <a:lnSpc>
                <a:spcPct val="94000"/>
              </a:lnSpc>
              <a:spcBef>
                <a:spcPts val="500"/>
              </a:spcBef>
              <a:spcAft>
                <a:spcPts val="0"/>
              </a:spcAft>
              <a:buClr>
                <a:schemeClr val="dk2"/>
              </a:buClr>
              <a:buSzPts val="1000"/>
              <a:buNone/>
              <a:defRPr sz="1000"/>
            </a:lvl7pPr>
            <a:lvl8pPr indent="-228600" lvl="7" marL="3657600" algn="l">
              <a:lnSpc>
                <a:spcPct val="94000"/>
              </a:lnSpc>
              <a:spcBef>
                <a:spcPts val="500"/>
              </a:spcBef>
              <a:spcAft>
                <a:spcPts val="0"/>
              </a:spcAft>
              <a:buClr>
                <a:schemeClr val="dk2"/>
              </a:buClr>
              <a:buSzPts val="1000"/>
              <a:buNone/>
              <a:defRPr sz="1000"/>
            </a:lvl8pPr>
            <a:lvl9pPr indent="-228600" lvl="8" marL="4114800" algn="l">
              <a:lnSpc>
                <a:spcPct val="94000"/>
              </a:lnSpc>
              <a:spcBef>
                <a:spcPts val="500"/>
              </a:spcBef>
              <a:spcAft>
                <a:spcPts val="200"/>
              </a:spcAft>
              <a:buClr>
                <a:schemeClr val="dk2"/>
              </a:buClr>
              <a:buSzPts val="1000"/>
              <a:buNone/>
              <a:defRPr sz="1000"/>
            </a:lvl9pPr>
          </a:lstStyle>
          <a:p/>
        </p:txBody>
      </p:sp>
      <p:sp>
        <p:nvSpPr>
          <p:cNvPr id="73" name="Google Shape;73;p10"/>
          <p:cNvSpPr txBox="1"/>
          <p:nvPr>
            <p:ph idx="10" type="dt"/>
          </p:nvPr>
        </p:nvSpPr>
        <p:spPr>
          <a:xfrm>
            <a:off x="72390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0"/>
          <p:cNvSpPr txBox="1"/>
          <p:nvPr>
            <p:ph idx="11" type="ftr"/>
          </p:nvPr>
        </p:nvSpPr>
        <p:spPr>
          <a:xfrm>
            <a:off x="2205945" y="6453386"/>
            <a:ext cx="2373675"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0"/>
          <p:cNvSpPr txBox="1"/>
          <p:nvPr>
            <p:ph idx="12" type="sldNum"/>
          </p:nvPr>
        </p:nvSpPr>
        <p:spPr>
          <a:xfrm>
            <a:off x="9883140"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chemeClr val="dk2"/>
                </a:solidFill>
                <a:latin typeface="Libre Franklin"/>
                <a:ea typeface="Libre Franklin"/>
                <a:cs typeface="Libre Franklin"/>
                <a:sym typeface="Libre Franklin"/>
              </a:defRPr>
            </a:lvl1pPr>
            <a:lvl2pPr indent="0" lvl="1" marL="0" algn="r">
              <a:spcBef>
                <a:spcPts val="0"/>
              </a:spcBef>
              <a:buNone/>
              <a:defRPr b="0" i="0" sz="1200" u="none" cap="none" strike="noStrike">
                <a:solidFill>
                  <a:schemeClr val="dk2"/>
                </a:solidFill>
                <a:latin typeface="Libre Franklin"/>
                <a:ea typeface="Libre Franklin"/>
                <a:cs typeface="Libre Franklin"/>
                <a:sym typeface="Libre Franklin"/>
              </a:defRPr>
            </a:lvl2pPr>
            <a:lvl3pPr indent="0" lvl="2" marL="0" algn="r">
              <a:spcBef>
                <a:spcPts val="0"/>
              </a:spcBef>
              <a:buNone/>
              <a:defRPr b="0" i="0" sz="1200" u="none" cap="none" strike="noStrike">
                <a:solidFill>
                  <a:schemeClr val="dk2"/>
                </a:solidFill>
                <a:latin typeface="Libre Franklin"/>
                <a:ea typeface="Libre Franklin"/>
                <a:cs typeface="Libre Franklin"/>
                <a:sym typeface="Libre Franklin"/>
              </a:defRPr>
            </a:lvl3pPr>
            <a:lvl4pPr indent="0" lvl="3" marL="0" algn="r">
              <a:spcBef>
                <a:spcPts val="0"/>
              </a:spcBef>
              <a:buNone/>
              <a:defRPr b="0" i="0" sz="1200" u="none" cap="none" strike="noStrike">
                <a:solidFill>
                  <a:schemeClr val="dk2"/>
                </a:solidFill>
                <a:latin typeface="Libre Franklin"/>
                <a:ea typeface="Libre Franklin"/>
                <a:cs typeface="Libre Franklin"/>
                <a:sym typeface="Libre Franklin"/>
              </a:defRPr>
            </a:lvl4pPr>
            <a:lvl5pPr indent="0" lvl="4" marL="0" algn="r">
              <a:spcBef>
                <a:spcPts val="0"/>
              </a:spcBef>
              <a:buNone/>
              <a:defRPr b="0" i="0" sz="1200" u="none" cap="none" strike="noStrike">
                <a:solidFill>
                  <a:schemeClr val="dk2"/>
                </a:solidFill>
                <a:latin typeface="Libre Franklin"/>
                <a:ea typeface="Libre Franklin"/>
                <a:cs typeface="Libre Franklin"/>
                <a:sym typeface="Libre Franklin"/>
              </a:defRPr>
            </a:lvl5pPr>
            <a:lvl6pPr indent="0" lvl="5" marL="0" algn="r">
              <a:spcBef>
                <a:spcPts val="0"/>
              </a:spcBef>
              <a:buNone/>
              <a:defRPr b="0" i="0" sz="1200" u="none" cap="none" strike="noStrike">
                <a:solidFill>
                  <a:schemeClr val="dk2"/>
                </a:solidFill>
                <a:latin typeface="Libre Franklin"/>
                <a:ea typeface="Libre Franklin"/>
                <a:cs typeface="Libre Franklin"/>
                <a:sym typeface="Libre Franklin"/>
              </a:defRPr>
            </a:lvl6pPr>
            <a:lvl7pPr indent="0" lvl="6" marL="0" algn="r">
              <a:spcBef>
                <a:spcPts val="0"/>
              </a:spcBef>
              <a:buNone/>
              <a:defRPr b="0" i="0" sz="1200" u="none" cap="none" strike="noStrike">
                <a:solidFill>
                  <a:schemeClr val="dk2"/>
                </a:solidFill>
                <a:latin typeface="Libre Franklin"/>
                <a:ea typeface="Libre Franklin"/>
                <a:cs typeface="Libre Franklin"/>
                <a:sym typeface="Libre Franklin"/>
              </a:defRPr>
            </a:lvl7pPr>
            <a:lvl8pPr indent="0" lvl="7" marL="0" algn="r">
              <a:spcBef>
                <a:spcPts val="0"/>
              </a:spcBef>
              <a:buNone/>
              <a:defRPr b="0" i="0" sz="1200" u="none" cap="none" strike="noStrike">
                <a:solidFill>
                  <a:schemeClr val="dk2"/>
                </a:solidFill>
                <a:latin typeface="Libre Franklin"/>
                <a:ea typeface="Libre Franklin"/>
                <a:cs typeface="Libre Franklin"/>
                <a:sym typeface="Libre Franklin"/>
              </a:defRPr>
            </a:lvl8pPr>
            <a:lvl9pPr indent="0" lvl="8" marL="0" algn="r">
              <a:spcBef>
                <a:spcPts val="0"/>
              </a:spcBef>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s-MX"/>
              <a:t>‹#›</a:t>
            </a:fld>
            <a:endParaRPr/>
          </a:p>
        </p:txBody>
      </p:sp>
      <p:sp>
        <p:nvSpPr>
          <p:cNvPr id="76" name="Google Shape;76;p10"/>
          <p:cNvSpPr/>
          <p:nvPr/>
        </p:nvSpPr>
        <p:spPr>
          <a:xfrm>
            <a:off x="5303520" y="376"/>
            <a:ext cx="228600"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lvl1pPr lvl="0" marR="0" rtl="0" algn="l">
              <a:lnSpc>
                <a:spcPct val="89000"/>
              </a:lnSpc>
              <a:spcBef>
                <a:spcPts val="0"/>
              </a:spcBef>
              <a:spcAft>
                <a:spcPts val="0"/>
              </a:spcAft>
              <a:buClr>
                <a:schemeClr val="dk2"/>
              </a:buClr>
              <a:buSzPts val="4400"/>
              <a:buFont typeface="Libre Franklin"/>
              <a:buNone/>
              <a:defRPr b="0" i="0" sz="4400" u="none" cap="none" strike="noStrike">
                <a:solidFill>
                  <a:schemeClr val="dk2"/>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Autofit/>
          </a:bodyPr>
          <a:lstStyle>
            <a:lvl1pPr indent="-355600" lvl="0" marL="457200" marR="0" rtl="0" algn="l">
              <a:lnSpc>
                <a:spcPct val="94000"/>
              </a:lnSpc>
              <a:spcBef>
                <a:spcPts val="1000"/>
              </a:spcBef>
              <a:spcAft>
                <a:spcPts val="0"/>
              </a:spcAft>
              <a:buClr>
                <a:schemeClr val="dk2"/>
              </a:buClr>
              <a:buSzPts val="2000"/>
              <a:buFont typeface="Libre Franklin"/>
              <a:buChar char="■"/>
              <a:defRPr b="0" i="0" sz="2000" u="none" cap="none" strike="noStrike">
                <a:solidFill>
                  <a:schemeClr val="dk2"/>
                </a:solidFill>
                <a:latin typeface="Libre Franklin"/>
                <a:ea typeface="Libre Franklin"/>
                <a:cs typeface="Libre Franklin"/>
                <a:sym typeface="Libre Franklin"/>
              </a:defRPr>
            </a:lvl1pPr>
            <a:lvl2pPr indent="-355600" lvl="1" marL="914400" marR="0" rtl="0" algn="l">
              <a:lnSpc>
                <a:spcPct val="94000"/>
              </a:lnSpc>
              <a:spcBef>
                <a:spcPts val="500"/>
              </a:spcBef>
              <a:spcAft>
                <a:spcPts val="0"/>
              </a:spcAft>
              <a:buClr>
                <a:schemeClr val="dk2"/>
              </a:buClr>
              <a:buSzPts val="2000"/>
              <a:buFont typeface="Libre Franklin"/>
              <a:buChar char="–"/>
              <a:defRPr b="0" i="1" sz="2000" u="none" cap="none" strike="noStrike">
                <a:solidFill>
                  <a:schemeClr val="dk2"/>
                </a:solidFill>
                <a:latin typeface="Libre Franklin"/>
                <a:ea typeface="Libre Franklin"/>
                <a:cs typeface="Libre Franklin"/>
                <a:sym typeface="Libre Franklin"/>
              </a:defRPr>
            </a:lvl2pPr>
            <a:lvl3pPr indent="-342900" lvl="2" marL="1371600" marR="0" rtl="0" algn="l">
              <a:lnSpc>
                <a:spcPct val="94000"/>
              </a:lnSpc>
              <a:spcBef>
                <a:spcPts val="500"/>
              </a:spcBef>
              <a:spcAft>
                <a:spcPts val="0"/>
              </a:spcAft>
              <a:buClr>
                <a:schemeClr val="dk2"/>
              </a:buClr>
              <a:buSzPts val="1800"/>
              <a:buFont typeface="Libre Franklin"/>
              <a:buChar char="■"/>
              <a:defRPr b="0" i="0" sz="1800" u="none" cap="none" strike="noStrike">
                <a:solidFill>
                  <a:schemeClr val="dk2"/>
                </a:solidFill>
                <a:latin typeface="Libre Franklin"/>
                <a:ea typeface="Libre Franklin"/>
                <a:cs typeface="Libre Franklin"/>
                <a:sym typeface="Libre Franklin"/>
              </a:defRPr>
            </a:lvl3pPr>
            <a:lvl4pPr indent="-342900" lvl="3" marL="1828800" marR="0" rtl="0" algn="l">
              <a:lnSpc>
                <a:spcPct val="94000"/>
              </a:lnSpc>
              <a:spcBef>
                <a:spcPts val="500"/>
              </a:spcBef>
              <a:spcAft>
                <a:spcPts val="0"/>
              </a:spcAft>
              <a:buClr>
                <a:schemeClr val="dk2"/>
              </a:buClr>
              <a:buSzPts val="1800"/>
              <a:buFont typeface="Libre Franklin"/>
              <a:buChar char="–"/>
              <a:defRPr b="0" i="1" sz="1800" u="none" cap="none" strike="noStrike">
                <a:solidFill>
                  <a:schemeClr val="dk2"/>
                </a:solidFill>
                <a:latin typeface="Libre Franklin"/>
                <a:ea typeface="Libre Franklin"/>
                <a:cs typeface="Libre Franklin"/>
                <a:sym typeface="Libre Franklin"/>
              </a:defRPr>
            </a:lvl4pPr>
            <a:lvl5pPr indent="-330200" lvl="4" marL="2286000" marR="0" rtl="0" algn="l">
              <a:lnSpc>
                <a:spcPct val="94000"/>
              </a:lnSpc>
              <a:spcBef>
                <a:spcPts val="500"/>
              </a:spcBef>
              <a:spcAft>
                <a:spcPts val="0"/>
              </a:spcAft>
              <a:buClr>
                <a:schemeClr val="dk2"/>
              </a:buClr>
              <a:buSzPts val="1600"/>
              <a:buFont typeface="Libre Franklin"/>
              <a:buChar char="■"/>
              <a:defRPr b="0" i="0" sz="1600" u="none" cap="none" strike="noStrike">
                <a:solidFill>
                  <a:schemeClr val="dk2"/>
                </a:solidFill>
                <a:latin typeface="Libre Franklin"/>
                <a:ea typeface="Libre Franklin"/>
                <a:cs typeface="Libre Franklin"/>
                <a:sym typeface="Libre Franklin"/>
              </a:defRPr>
            </a:lvl5pPr>
            <a:lvl6pPr indent="-330200" lvl="5" marL="2743200" marR="0" rtl="0" algn="l">
              <a:lnSpc>
                <a:spcPct val="94000"/>
              </a:lnSpc>
              <a:spcBef>
                <a:spcPts val="500"/>
              </a:spcBef>
              <a:spcAft>
                <a:spcPts val="0"/>
              </a:spcAft>
              <a:buClr>
                <a:schemeClr val="dk2"/>
              </a:buClr>
              <a:buSzPts val="1600"/>
              <a:buFont typeface="Libre Franklin"/>
              <a:buChar char="–"/>
              <a:defRPr b="0" i="1" sz="1600" u="none" cap="none" strike="noStrike">
                <a:solidFill>
                  <a:schemeClr val="dk2"/>
                </a:solidFill>
                <a:latin typeface="Libre Franklin"/>
                <a:ea typeface="Libre Franklin"/>
                <a:cs typeface="Libre Franklin"/>
                <a:sym typeface="Libre Franklin"/>
              </a:defRPr>
            </a:lvl6pPr>
            <a:lvl7pPr indent="-317500" lvl="6" marL="3200400" marR="0" rtl="0" algn="l">
              <a:lnSpc>
                <a:spcPct val="94000"/>
              </a:lnSpc>
              <a:spcBef>
                <a:spcPts val="500"/>
              </a:spcBef>
              <a:spcAft>
                <a:spcPts val="0"/>
              </a:spcAft>
              <a:buClr>
                <a:schemeClr val="dk2"/>
              </a:buClr>
              <a:buSzPts val="1400"/>
              <a:buFont typeface="Libre Franklin"/>
              <a:buChar char="■"/>
              <a:defRPr b="0" i="0" sz="1400" u="none" cap="none" strike="noStrike">
                <a:solidFill>
                  <a:schemeClr val="dk2"/>
                </a:solidFill>
                <a:latin typeface="Libre Franklin"/>
                <a:ea typeface="Libre Franklin"/>
                <a:cs typeface="Libre Franklin"/>
                <a:sym typeface="Libre Franklin"/>
              </a:defRPr>
            </a:lvl7pPr>
            <a:lvl8pPr indent="-317500" lvl="7" marL="3657600" marR="0" rtl="0" algn="l">
              <a:lnSpc>
                <a:spcPct val="94000"/>
              </a:lnSpc>
              <a:spcBef>
                <a:spcPts val="500"/>
              </a:spcBef>
              <a:spcAft>
                <a:spcPts val="0"/>
              </a:spcAft>
              <a:buClr>
                <a:schemeClr val="dk2"/>
              </a:buClr>
              <a:buSzPts val="1400"/>
              <a:buFont typeface="Libre Franklin"/>
              <a:buChar char="–"/>
              <a:defRPr b="0" i="1" sz="1400" u="none" cap="none" strike="noStrike">
                <a:solidFill>
                  <a:schemeClr val="dk2"/>
                </a:solidFill>
                <a:latin typeface="Libre Franklin"/>
                <a:ea typeface="Libre Franklin"/>
                <a:cs typeface="Libre Franklin"/>
                <a:sym typeface="Libre Franklin"/>
              </a:defRPr>
            </a:lvl8pPr>
            <a:lvl9pPr indent="-317500" lvl="8" marL="4114800" marR="0" rtl="0" algn="l">
              <a:lnSpc>
                <a:spcPct val="94000"/>
              </a:lnSpc>
              <a:spcBef>
                <a:spcPts val="500"/>
              </a:spcBef>
              <a:spcAft>
                <a:spcPts val="200"/>
              </a:spcAft>
              <a:buClr>
                <a:schemeClr val="dk2"/>
              </a:buClr>
              <a:buSzPts val="1400"/>
              <a:buFont typeface="Libre Franklin"/>
              <a:buChar char="■"/>
              <a:defRPr b="0" i="0" sz="1400" u="none" cap="none" strike="noStrike">
                <a:solidFill>
                  <a:schemeClr val="dk2"/>
                </a:solidFill>
                <a:latin typeface="Libre Franklin"/>
                <a:ea typeface="Libre Franklin"/>
                <a:cs typeface="Libre Franklin"/>
                <a:sym typeface="Libre Franklin"/>
              </a:defRPr>
            </a:lvl9pPr>
          </a:lstStyle>
          <a:p/>
        </p:txBody>
      </p:sp>
      <p:sp>
        <p:nvSpPr>
          <p:cNvPr id="8" name="Google Shape;8;p1"/>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2"/>
                </a:solidFill>
                <a:latin typeface="Libre Franklin"/>
                <a:ea typeface="Libre Franklin"/>
                <a:cs typeface="Libre Franklin"/>
                <a:sym typeface="Libre Franklin"/>
              </a:defRPr>
            </a:lvl1pPr>
            <a:lvl2pPr lvl="1"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2pPr>
            <a:lvl3pPr lvl="2"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3pPr>
            <a:lvl4pPr lvl="3"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4pPr>
            <a:lvl5pPr lvl="4"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5pPr>
            <a:lvl6pPr lvl="5"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6pPr>
            <a:lvl7pPr lvl="6"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7pPr>
            <a:lvl8pPr lvl="7"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8pPr>
            <a:lvl9pPr lvl="8"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9pPr>
          </a:lstStyle>
          <a:p/>
        </p:txBody>
      </p:sp>
      <p:sp>
        <p:nvSpPr>
          <p:cNvPr id="9" name="Google Shape;9;p1"/>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2"/>
                </a:solidFill>
                <a:latin typeface="Libre Franklin"/>
                <a:ea typeface="Libre Franklin"/>
                <a:cs typeface="Libre Franklin"/>
                <a:sym typeface="Libre Franklin"/>
              </a:defRPr>
            </a:lvl1pPr>
            <a:lvl2pPr lvl="1"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2pPr>
            <a:lvl3pPr lvl="2"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3pPr>
            <a:lvl4pPr lvl="3"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4pPr>
            <a:lvl5pPr lvl="4"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5pPr>
            <a:lvl6pPr lvl="5"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6pPr>
            <a:lvl7pPr lvl="6"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7pPr>
            <a:lvl8pPr lvl="7"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8pPr>
            <a:lvl9pPr lvl="8"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9pPr>
          </a:lstStyle>
          <a:p/>
        </p:txBody>
      </p:sp>
      <p:sp>
        <p:nvSpPr>
          <p:cNvPr id="10" name="Google Shape;10;p1"/>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dk2"/>
                </a:solidFill>
                <a:latin typeface="Libre Franklin"/>
                <a:ea typeface="Libre Franklin"/>
                <a:cs typeface="Libre Franklin"/>
                <a:sym typeface="Libre Franklin"/>
              </a:defRPr>
            </a:lvl1pPr>
            <a:lvl2pPr indent="0" lvl="1" marL="0" marR="0" rtl="0" algn="r">
              <a:spcBef>
                <a:spcPts val="0"/>
              </a:spcBef>
              <a:buNone/>
              <a:defRPr b="0" i="0" sz="1200" u="none" cap="none" strike="noStrike">
                <a:solidFill>
                  <a:schemeClr val="dk2"/>
                </a:solidFill>
                <a:latin typeface="Libre Franklin"/>
                <a:ea typeface="Libre Franklin"/>
                <a:cs typeface="Libre Franklin"/>
                <a:sym typeface="Libre Franklin"/>
              </a:defRPr>
            </a:lvl2pPr>
            <a:lvl3pPr indent="0" lvl="2" marL="0" marR="0" rtl="0" algn="r">
              <a:spcBef>
                <a:spcPts val="0"/>
              </a:spcBef>
              <a:buNone/>
              <a:defRPr b="0" i="0" sz="1200" u="none" cap="none" strike="noStrike">
                <a:solidFill>
                  <a:schemeClr val="dk2"/>
                </a:solidFill>
                <a:latin typeface="Libre Franklin"/>
                <a:ea typeface="Libre Franklin"/>
                <a:cs typeface="Libre Franklin"/>
                <a:sym typeface="Libre Franklin"/>
              </a:defRPr>
            </a:lvl3pPr>
            <a:lvl4pPr indent="0" lvl="3" marL="0" marR="0" rtl="0" algn="r">
              <a:spcBef>
                <a:spcPts val="0"/>
              </a:spcBef>
              <a:buNone/>
              <a:defRPr b="0" i="0" sz="1200" u="none" cap="none" strike="noStrike">
                <a:solidFill>
                  <a:schemeClr val="dk2"/>
                </a:solidFill>
                <a:latin typeface="Libre Franklin"/>
                <a:ea typeface="Libre Franklin"/>
                <a:cs typeface="Libre Franklin"/>
                <a:sym typeface="Libre Franklin"/>
              </a:defRPr>
            </a:lvl4pPr>
            <a:lvl5pPr indent="0" lvl="4" marL="0" marR="0" rtl="0" algn="r">
              <a:spcBef>
                <a:spcPts val="0"/>
              </a:spcBef>
              <a:buNone/>
              <a:defRPr b="0" i="0" sz="1200" u="none" cap="none" strike="noStrike">
                <a:solidFill>
                  <a:schemeClr val="dk2"/>
                </a:solidFill>
                <a:latin typeface="Libre Franklin"/>
                <a:ea typeface="Libre Franklin"/>
                <a:cs typeface="Libre Franklin"/>
                <a:sym typeface="Libre Franklin"/>
              </a:defRPr>
            </a:lvl5pPr>
            <a:lvl6pPr indent="0" lvl="5" marL="0" marR="0" rtl="0" algn="r">
              <a:spcBef>
                <a:spcPts val="0"/>
              </a:spcBef>
              <a:buNone/>
              <a:defRPr b="0" i="0" sz="1200" u="none" cap="none" strike="noStrike">
                <a:solidFill>
                  <a:schemeClr val="dk2"/>
                </a:solidFill>
                <a:latin typeface="Libre Franklin"/>
                <a:ea typeface="Libre Franklin"/>
                <a:cs typeface="Libre Franklin"/>
                <a:sym typeface="Libre Franklin"/>
              </a:defRPr>
            </a:lvl6pPr>
            <a:lvl7pPr indent="0" lvl="6" marL="0" marR="0" rtl="0" algn="r">
              <a:spcBef>
                <a:spcPts val="0"/>
              </a:spcBef>
              <a:buNone/>
              <a:defRPr b="0" i="0" sz="1200" u="none" cap="none" strike="noStrike">
                <a:solidFill>
                  <a:schemeClr val="dk2"/>
                </a:solidFill>
                <a:latin typeface="Libre Franklin"/>
                <a:ea typeface="Libre Franklin"/>
                <a:cs typeface="Libre Franklin"/>
                <a:sym typeface="Libre Franklin"/>
              </a:defRPr>
            </a:lvl7pPr>
            <a:lvl8pPr indent="0" lvl="7" marL="0" marR="0" rtl="0" algn="r">
              <a:spcBef>
                <a:spcPts val="0"/>
              </a:spcBef>
              <a:buNone/>
              <a:defRPr b="0" i="0" sz="1200" u="none" cap="none" strike="noStrike">
                <a:solidFill>
                  <a:schemeClr val="dk2"/>
                </a:solidFill>
                <a:latin typeface="Libre Franklin"/>
                <a:ea typeface="Libre Franklin"/>
                <a:cs typeface="Libre Franklin"/>
                <a:sym typeface="Libre Franklin"/>
              </a:defRPr>
            </a:lvl8pPr>
            <a:lvl9pPr indent="0" lvl="8" marL="0" marR="0" rtl="0" algn="r">
              <a:spcBef>
                <a:spcPts val="0"/>
              </a:spcBef>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s-MX"/>
              <a:t>‹#›</a:t>
            </a:fld>
            <a:endParaRPr/>
          </a:p>
        </p:txBody>
      </p:sp>
      <p:sp>
        <p:nvSpPr>
          <p:cNvPr id="11" name="Google Shape;11;p1"/>
          <p:cNvSpPr/>
          <p:nvPr/>
        </p:nvSpPr>
        <p:spPr>
          <a:xfrm>
            <a:off x="478095" y="376"/>
            <a:ext cx="228600"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3"/>
          <p:cNvSpPr txBox="1"/>
          <p:nvPr/>
        </p:nvSpPr>
        <p:spPr>
          <a:xfrm>
            <a:off x="1675402" y="2217309"/>
            <a:ext cx="8840679" cy="1423725"/>
          </a:xfrm>
          <a:prstGeom prst="rect">
            <a:avLst/>
          </a:prstGeom>
          <a:noFill/>
          <a:ln>
            <a:noFill/>
          </a:ln>
        </p:spPr>
        <p:txBody>
          <a:bodyPr anchorCtr="0" anchor="t" bIns="45700" lIns="91425" spcFirstLastPara="1" rIns="91425" wrap="square" tIns="45700">
            <a:noAutofit/>
          </a:bodyPr>
          <a:lstStyle/>
          <a:p>
            <a:pPr indent="0" lvl="0" marL="0" marR="0" rtl="0" algn="ctr">
              <a:lnSpc>
                <a:spcPct val="112000"/>
              </a:lnSpc>
              <a:spcBef>
                <a:spcPts val="0"/>
              </a:spcBef>
              <a:spcAft>
                <a:spcPts val="0"/>
              </a:spcAft>
              <a:buClr>
                <a:schemeClr val="dk1"/>
              </a:buClr>
              <a:buSzPts val="6600"/>
              <a:buFont typeface="Libre Franklin"/>
              <a:buNone/>
            </a:pPr>
            <a:r>
              <a:rPr b="1" i="0" lang="es-MX" sz="6600" u="none" cap="none" strike="noStrike">
                <a:solidFill>
                  <a:schemeClr val="dk1"/>
                </a:solidFill>
                <a:latin typeface="Libre Franklin"/>
                <a:ea typeface="Libre Franklin"/>
                <a:cs typeface="Libre Franklin"/>
                <a:sym typeface="Libre Franklin"/>
              </a:rPr>
              <a:t>LA ACUSACIÓN</a:t>
            </a:r>
            <a:endParaRPr b="1" i="0" sz="6600" u="none" cap="none" strike="noStrike">
              <a:solidFill>
                <a:schemeClr val="dk1"/>
              </a:solidFill>
              <a:latin typeface="Libre Franklin"/>
              <a:ea typeface="Libre Franklin"/>
              <a:cs typeface="Libre Franklin"/>
              <a:sym typeface="Libre Franklin"/>
            </a:endParaRPr>
          </a:p>
        </p:txBody>
      </p:sp>
      <p:sp>
        <p:nvSpPr>
          <p:cNvPr id="94" name="Google Shape;94;p13"/>
          <p:cNvSpPr txBox="1"/>
          <p:nvPr>
            <p:ph idx="1" type="subTitle"/>
          </p:nvPr>
        </p:nvSpPr>
        <p:spPr>
          <a:xfrm>
            <a:off x="2679906" y="3956279"/>
            <a:ext cx="6831673" cy="1086237"/>
          </a:xfrm>
          <a:prstGeom prst="rect">
            <a:avLst/>
          </a:prstGeom>
          <a:noFill/>
          <a:ln>
            <a:noFill/>
          </a:ln>
        </p:spPr>
        <p:txBody>
          <a:bodyPr anchorCtr="0" anchor="t" bIns="45700" lIns="91425" spcFirstLastPara="1" rIns="91425" wrap="square" tIns="45700">
            <a:noAutofit/>
          </a:bodyPr>
          <a:lstStyle/>
          <a:p>
            <a:pPr indent="0" lvl="0" marL="0" rtl="0" algn="ctr">
              <a:lnSpc>
                <a:spcPct val="112000"/>
              </a:lnSpc>
              <a:spcBef>
                <a:spcPts val="0"/>
              </a:spcBef>
              <a:spcAft>
                <a:spcPts val="0"/>
              </a:spcAft>
              <a:buClr>
                <a:schemeClr val="dk2"/>
              </a:buClr>
              <a:buSzPts val="2300"/>
              <a:buNone/>
            </a:pPr>
            <a:r>
              <a:rPr lang="es-MX"/>
              <a:t>ALONSO RAÚL PEÑA CABRERA FREYRE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4"/>
          <p:cNvSpPr txBox="1"/>
          <p:nvPr>
            <p:ph idx="1" type="subTitle"/>
          </p:nvPr>
        </p:nvSpPr>
        <p:spPr>
          <a:xfrm>
            <a:off x="1713975" y="3296480"/>
            <a:ext cx="8711041" cy="2047019"/>
          </a:xfrm>
          <a:prstGeom prst="rect">
            <a:avLst/>
          </a:prstGeom>
          <a:noFill/>
          <a:ln>
            <a:noFill/>
          </a:ln>
        </p:spPr>
        <p:txBody>
          <a:bodyPr anchorCtr="0" anchor="t" bIns="45700" lIns="91425" spcFirstLastPara="1" rIns="91425" wrap="square" tIns="45700">
            <a:noAutofit/>
          </a:bodyPr>
          <a:lstStyle/>
          <a:p>
            <a:pPr indent="0" lvl="0" marL="0" rtl="0" algn="ctr">
              <a:lnSpc>
                <a:spcPct val="102000"/>
              </a:lnSpc>
              <a:spcBef>
                <a:spcPts val="0"/>
              </a:spcBef>
              <a:spcAft>
                <a:spcPts val="0"/>
              </a:spcAft>
              <a:buClr>
                <a:schemeClr val="dk2"/>
              </a:buClr>
              <a:buSzPts val="2400"/>
              <a:buNone/>
            </a:pPr>
            <a:r>
              <a:rPr b="1" lang="es-MX" sz="2400"/>
              <a:t>Siendo que el modelo procesal penal acoge la terminología genérica de "imputado", esto es desde que se le atribuye formalmente la comisión de un delito, hasta antes de que se emite una sentencia de condena, a través de un reconocimiento judicial de culpabilidad.</a:t>
            </a:r>
            <a:endParaRPr b="1" sz="2400"/>
          </a:p>
        </p:txBody>
      </p:sp>
      <p:sp>
        <p:nvSpPr>
          <p:cNvPr id="100" name="Google Shape;100;p14"/>
          <p:cNvSpPr txBox="1"/>
          <p:nvPr/>
        </p:nvSpPr>
        <p:spPr>
          <a:xfrm>
            <a:off x="1649155" y="1642830"/>
            <a:ext cx="8840679" cy="1423725"/>
          </a:xfrm>
          <a:prstGeom prst="rect">
            <a:avLst/>
          </a:prstGeom>
          <a:noFill/>
          <a:ln>
            <a:noFill/>
          </a:ln>
        </p:spPr>
        <p:txBody>
          <a:bodyPr anchorCtr="0" anchor="t" bIns="45700" lIns="91425" spcFirstLastPara="1" rIns="91425" wrap="square" tIns="45700">
            <a:noAutofit/>
          </a:bodyPr>
          <a:lstStyle/>
          <a:p>
            <a:pPr indent="0" lvl="0" marL="0" marR="0" rtl="0" algn="ctr">
              <a:lnSpc>
                <a:spcPct val="112000"/>
              </a:lnSpc>
              <a:spcBef>
                <a:spcPts val="0"/>
              </a:spcBef>
              <a:spcAft>
                <a:spcPts val="0"/>
              </a:spcAft>
              <a:buClr>
                <a:schemeClr val="dk1"/>
              </a:buClr>
              <a:buSzPts val="2400"/>
              <a:buFont typeface="Libre Franklin"/>
              <a:buNone/>
            </a:pPr>
            <a:r>
              <a:rPr b="1" i="0" lang="es-MX" sz="2400" u="none" cap="none" strike="noStrike">
                <a:solidFill>
                  <a:schemeClr val="dk1"/>
                </a:solidFill>
                <a:latin typeface="Libre Franklin"/>
                <a:ea typeface="Libre Franklin"/>
                <a:cs typeface="Libre Franklin"/>
                <a:sym typeface="Libre Franklin"/>
              </a:rPr>
              <a:t>En el ámbito del Derecho procesal penal, resulta vital identificar correctamente los diversos conceptos que se emplean contra la persona que es objeto de la persecución penal.</a:t>
            </a:r>
            <a:endParaRPr b="1" i="0" sz="2400" u="none" cap="none" strike="noStrike">
              <a:solidFill>
                <a:schemeClr val="dk1"/>
              </a:solidFill>
              <a:latin typeface="Libre Franklin"/>
              <a:ea typeface="Libre Franklin"/>
              <a:cs typeface="Libre Franklin"/>
              <a:sym typeface="Libre Frankli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5"/>
          <p:cNvSpPr txBox="1"/>
          <p:nvPr>
            <p:ph idx="1" type="subTitle"/>
          </p:nvPr>
        </p:nvSpPr>
        <p:spPr>
          <a:xfrm>
            <a:off x="1713973" y="3429000"/>
            <a:ext cx="8711041" cy="2047019"/>
          </a:xfrm>
          <a:prstGeom prst="rect">
            <a:avLst/>
          </a:prstGeom>
          <a:noFill/>
          <a:ln>
            <a:noFill/>
          </a:ln>
        </p:spPr>
        <p:txBody>
          <a:bodyPr anchorCtr="0" anchor="t" bIns="45700" lIns="91425" spcFirstLastPara="1" rIns="91425" wrap="square" tIns="45700">
            <a:noAutofit/>
          </a:bodyPr>
          <a:lstStyle/>
          <a:p>
            <a:pPr indent="0" lvl="0" marL="0" rtl="0" algn="ctr">
              <a:lnSpc>
                <a:spcPct val="112000"/>
              </a:lnSpc>
              <a:spcBef>
                <a:spcPts val="0"/>
              </a:spcBef>
              <a:spcAft>
                <a:spcPts val="0"/>
              </a:spcAft>
              <a:buClr>
                <a:schemeClr val="dk2"/>
              </a:buClr>
              <a:buSzPts val="2400"/>
              <a:buNone/>
            </a:pPr>
            <a:r>
              <a:rPr b="1" lang="es-MX" sz="2400"/>
              <a:t>Esto es  al final de la investigación preparatoria, lo cual implica reconocer que la investigación implica todo un estadio secuencial que se inicia desde la realización de las diligencias preliminares y que concluye con la finalización de la investigación preparatoria.</a:t>
            </a:r>
            <a:endParaRPr b="1" sz="2400"/>
          </a:p>
        </p:txBody>
      </p:sp>
      <p:sp>
        <p:nvSpPr>
          <p:cNvPr id="106" name="Google Shape;106;p15"/>
          <p:cNvSpPr txBox="1"/>
          <p:nvPr/>
        </p:nvSpPr>
        <p:spPr>
          <a:xfrm>
            <a:off x="1649155" y="1642830"/>
            <a:ext cx="8840679" cy="1653650"/>
          </a:xfrm>
          <a:prstGeom prst="rect">
            <a:avLst/>
          </a:prstGeom>
          <a:noFill/>
          <a:ln>
            <a:noFill/>
          </a:ln>
        </p:spPr>
        <p:txBody>
          <a:bodyPr anchorCtr="0" anchor="t" bIns="45700" lIns="91425" spcFirstLastPara="1" rIns="91425" wrap="square" tIns="45700">
            <a:noAutofit/>
          </a:bodyPr>
          <a:lstStyle/>
          <a:p>
            <a:pPr indent="0" lvl="0" marL="0" marR="0" rtl="0" algn="ctr">
              <a:lnSpc>
                <a:spcPct val="102000"/>
              </a:lnSpc>
              <a:spcBef>
                <a:spcPts val="0"/>
              </a:spcBef>
              <a:spcAft>
                <a:spcPts val="0"/>
              </a:spcAft>
              <a:buClr>
                <a:schemeClr val="dk1"/>
              </a:buClr>
              <a:buSzPts val="2400"/>
              <a:buFont typeface="Libre Franklin"/>
              <a:buNone/>
            </a:pPr>
            <a:r>
              <a:rPr b="1" i="0" lang="es-MX" sz="2400" u="none" cap="none" strike="noStrike">
                <a:solidFill>
                  <a:schemeClr val="dk1"/>
                </a:solidFill>
                <a:latin typeface="Libre Franklin"/>
                <a:ea typeface="Libre Franklin"/>
                <a:cs typeface="Libre Franklin"/>
                <a:sym typeface="Libre Franklin"/>
              </a:rPr>
              <a:t>Sin embargo, siendo rigurosos con las etapas procesales que comprende el proceso penal, tenemos que el requerimiento acusatorio en contra del imputado de la fiscalía (art. 349 NCPP), lo convierte en la calidad de acusado. </a:t>
            </a:r>
            <a:endParaRPr b="1" i="0" sz="2400" u="none" cap="none" strike="noStrike">
              <a:solidFill>
                <a:schemeClr val="dk1"/>
              </a:solidFill>
              <a:latin typeface="Libre Franklin"/>
              <a:ea typeface="Libre Franklin"/>
              <a:cs typeface="Libre Franklin"/>
              <a:sym typeface="Libre Frankli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6"/>
          <p:cNvSpPr txBox="1"/>
          <p:nvPr>
            <p:ph idx="1" type="subTitle"/>
          </p:nvPr>
        </p:nvSpPr>
        <p:spPr>
          <a:xfrm>
            <a:off x="1702166" y="4539646"/>
            <a:ext cx="8711041" cy="2004390"/>
          </a:xfrm>
          <a:prstGeom prst="rect">
            <a:avLst/>
          </a:prstGeom>
          <a:noFill/>
          <a:ln>
            <a:noFill/>
          </a:ln>
        </p:spPr>
        <p:txBody>
          <a:bodyPr anchorCtr="0" anchor="t" bIns="45700" lIns="91425" spcFirstLastPara="1" rIns="91425" wrap="square" tIns="45700">
            <a:noAutofit/>
          </a:bodyPr>
          <a:lstStyle/>
          <a:p>
            <a:pPr indent="0" lvl="0" marL="0" rtl="0" algn="ctr">
              <a:lnSpc>
                <a:spcPct val="112000"/>
              </a:lnSpc>
              <a:spcBef>
                <a:spcPts val="0"/>
              </a:spcBef>
              <a:spcAft>
                <a:spcPts val="0"/>
              </a:spcAft>
              <a:buClr>
                <a:schemeClr val="dk2"/>
              </a:buClr>
              <a:buSzPts val="2400"/>
              <a:buNone/>
            </a:pPr>
            <a:r>
              <a:rPr b="1" lang="es-MX" sz="2400"/>
              <a:t>Un tema es las prerrogativas propias del cargo y otra el sometimiento a la ley, de la cual nadie puede sustraerse.</a:t>
            </a:r>
            <a:endParaRPr b="1" sz="2400"/>
          </a:p>
        </p:txBody>
      </p:sp>
      <p:sp>
        <p:nvSpPr>
          <p:cNvPr id="112" name="Google Shape;112;p16"/>
          <p:cNvSpPr txBox="1"/>
          <p:nvPr/>
        </p:nvSpPr>
        <p:spPr>
          <a:xfrm>
            <a:off x="1702166" y="1457740"/>
            <a:ext cx="8840679" cy="2690190"/>
          </a:xfrm>
          <a:prstGeom prst="rect">
            <a:avLst/>
          </a:prstGeom>
          <a:noFill/>
          <a:ln>
            <a:noFill/>
          </a:ln>
        </p:spPr>
        <p:txBody>
          <a:bodyPr anchorCtr="0" anchor="t" bIns="45700" lIns="91425" spcFirstLastPara="1" rIns="91425" wrap="square" tIns="45700">
            <a:noAutofit/>
          </a:bodyPr>
          <a:lstStyle/>
          <a:p>
            <a:pPr indent="0" lvl="0" marL="0" marR="0" rtl="0" algn="ctr">
              <a:lnSpc>
                <a:spcPct val="102000"/>
              </a:lnSpc>
              <a:spcBef>
                <a:spcPts val="0"/>
              </a:spcBef>
              <a:spcAft>
                <a:spcPts val="0"/>
              </a:spcAft>
              <a:buClr>
                <a:schemeClr val="dk1"/>
              </a:buClr>
              <a:buSzPts val="2400"/>
              <a:buFont typeface="Libre Franklin"/>
              <a:buNone/>
            </a:pPr>
            <a:r>
              <a:rPr b="1" i="0" lang="es-MX" sz="2400" u="none" cap="none" strike="noStrike">
                <a:solidFill>
                  <a:schemeClr val="dk1"/>
                </a:solidFill>
                <a:latin typeface="Libre Franklin"/>
                <a:ea typeface="Libre Franklin"/>
                <a:cs typeface="Libre Franklin"/>
                <a:sym typeface="Libre Franklin"/>
              </a:rPr>
              <a:t>En consecuencia, una cosa es decir que una persona determinada no pueda ser "acusada" y otra muy distinta que pueda ser "investigada". </a:t>
            </a:r>
            <a:endParaRPr/>
          </a:p>
          <a:p>
            <a:pPr indent="0" lvl="0" marL="0" marR="0" rtl="0" algn="ctr">
              <a:lnSpc>
                <a:spcPct val="102000"/>
              </a:lnSpc>
              <a:spcBef>
                <a:spcPts val="0"/>
              </a:spcBef>
              <a:spcAft>
                <a:spcPts val="0"/>
              </a:spcAft>
              <a:buClr>
                <a:schemeClr val="dk2"/>
              </a:buClr>
              <a:buSzPts val="2400"/>
              <a:buFont typeface="Libre Franklin"/>
              <a:buNone/>
            </a:pPr>
            <a:r>
              <a:t/>
            </a:r>
            <a:endParaRPr b="1" i="0" sz="2400" u="none" cap="none" strike="noStrike">
              <a:solidFill>
                <a:schemeClr val="dk1"/>
              </a:solidFill>
              <a:latin typeface="Libre Franklin"/>
              <a:ea typeface="Libre Franklin"/>
              <a:cs typeface="Libre Franklin"/>
              <a:sym typeface="Libre Franklin"/>
            </a:endParaRPr>
          </a:p>
          <a:p>
            <a:pPr indent="0" lvl="0" marL="0" marR="0" rtl="0" algn="ctr">
              <a:lnSpc>
                <a:spcPct val="102000"/>
              </a:lnSpc>
              <a:spcBef>
                <a:spcPts val="0"/>
              </a:spcBef>
              <a:spcAft>
                <a:spcPts val="0"/>
              </a:spcAft>
              <a:buClr>
                <a:schemeClr val="dk1"/>
              </a:buClr>
              <a:buSzPts val="2400"/>
              <a:buFont typeface="Libre Franklin"/>
              <a:buNone/>
            </a:pPr>
            <a:r>
              <a:rPr b="1" i="0" lang="es-MX" sz="2400" u="none" cap="none" strike="noStrike">
                <a:solidFill>
                  <a:schemeClr val="dk1"/>
                </a:solidFill>
                <a:latin typeface="Libre Franklin"/>
                <a:ea typeface="Libre Franklin"/>
                <a:cs typeface="Libre Franklin"/>
                <a:sym typeface="Libre Franklin"/>
              </a:rPr>
              <a:t>No confundamos los conceptos así establecemos con rigor los alcances de la ley y de la carta magna, con ello eliminamos todo atisbo de impunidad.</a:t>
            </a:r>
            <a:endParaRPr b="1" i="0" sz="2400" u="none" cap="none" strike="noStrike">
              <a:solidFill>
                <a:schemeClr val="dk1"/>
              </a:solidFill>
              <a:latin typeface="Libre Franklin"/>
              <a:ea typeface="Libre Franklin"/>
              <a:cs typeface="Libre Franklin"/>
              <a:sym typeface="Libre Frankli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7"/>
          <p:cNvSpPr txBox="1"/>
          <p:nvPr/>
        </p:nvSpPr>
        <p:spPr>
          <a:xfrm>
            <a:off x="1675402" y="2093352"/>
            <a:ext cx="8840679" cy="2406045"/>
          </a:xfrm>
          <a:prstGeom prst="rect">
            <a:avLst/>
          </a:prstGeom>
          <a:noFill/>
          <a:ln>
            <a:noFill/>
          </a:ln>
        </p:spPr>
        <p:txBody>
          <a:bodyPr anchorCtr="0" anchor="t" bIns="45700" lIns="91425" spcFirstLastPara="1" rIns="91425" wrap="square" tIns="45700">
            <a:noAutofit/>
          </a:bodyPr>
          <a:lstStyle/>
          <a:p>
            <a:pPr indent="0" lvl="0" marL="0" marR="0" rtl="0" algn="ctr">
              <a:lnSpc>
                <a:spcPct val="112000"/>
              </a:lnSpc>
              <a:spcBef>
                <a:spcPts val="0"/>
              </a:spcBef>
              <a:spcAft>
                <a:spcPts val="0"/>
              </a:spcAft>
              <a:buClr>
                <a:schemeClr val="dk1"/>
              </a:buClr>
              <a:buSzPts val="2400"/>
              <a:buFont typeface="Libre Franklin"/>
              <a:buNone/>
            </a:pPr>
            <a:r>
              <a:rPr b="1" i="0" lang="es-MX" sz="2400" u="none" cap="none" strike="noStrike">
                <a:solidFill>
                  <a:schemeClr val="dk1"/>
                </a:solidFill>
                <a:latin typeface="Libre Franklin"/>
                <a:ea typeface="Libre Franklin"/>
                <a:cs typeface="Libre Franklin"/>
                <a:sym typeface="Libre Franklin"/>
              </a:rPr>
              <a:t>Estando a lo anterior, cabe inferir válidamente que no toda persona que es procesada, es decir "investigada" necesariamente será acusada, eso dependerá de varios factores probatorios y legales a tomar en consideración.</a:t>
            </a:r>
            <a:endParaRPr b="1" i="0" sz="2400" u="none" cap="none" strike="noStrike">
              <a:solidFill>
                <a:schemeClr val="dk1"/>
              </a:solidFill>
              <a:latin typeface="Libre Franklin"/>
              <a:ea typeface="Libre Franklin"/>
              <a:cs typeface="Libre Franklin"/>
              <a:sym typeface="Libre Franklin"/>
            </a:endParaRPr>
          </a:p>
        </p:txBody>
      </p:sp>
      <p:sp>
        <p:nvSpPr>
          <p:cNvPr id="118" name="Google Shape;118;p17"/>
          <p:cNvSpPr txBox="1"/>
          <p:nvPr>
            <p:ph idx="1" type="subTitle"/>
          </p:nvPr>
        </p:nvSpPr>
        <p:spPr>
          <a:xfrm>
            <a:off x="2679906" y="3956279"/>
            <a:ext cx="6831673" cy="1086237"/>
          </a:xfrm>
          <a:prstGeom prst="rect">
            <a:avLst/>
          </a:prstGeom>
          <a:noFill/>
          <a:ln>
            <a:noFill/>
          </a:ln>
        </p:spPr>
        <p:txBody>
          <a:bodyPr anchorCtr="0" anchor="t" bIns="45700" lIns="91425" spcFirstLastPara="1" rIns="91425" wrap="square" tIns="45700">
            <a:noAutofit/>
          </a:bodyPr>
          <a:lstStyle/>
          <a:p>
            <a:pPr indent="0" lvl="0" marL="0" rtl="0" algn="ctr">
              <a:lnSpc>
                <a:spcPct val="112000"/>
              </a:lnSpc>
              <a:spcBef>
                <a:spcPts val="0"/>
              </a:spcBef>
              <a:spcAft>
                <a:spcPts val="0"/>
              </a:spcAft>
              <a:buClr>
                <a:schemeClr val="dk2"/>
              </a:buClr>
              <a:buSzPts val="23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8"/>
          <p:cNvSpPr txBox="1"/>
          <p:nvPr/>
        </p:nvSpPr>
        <p:spPr>
          <a:xfrm>
            <a:off x="1675402" y="2093352"/>
            <a:ext cx="8840679" cy="2406045"/>
          </a:xfrm>
          <a:prstGeom prst="rect">
            <a:avLst/>
          </a:prstGeom>
          <a:noFill/>
          <a:ln>
            <a:noFill/>
          </a:ln>
        </p:spPr>
        <p:txBody>
          <a:bodyPr anchorCtr="0" anchor="t" bIns="45700" lIns="91425" spcFirstLastPara="1" rIns="91425" wrap="square" tIns="45700">
            <a:noAutofit/>
          </a:bodyPr>
          <a:lstStyle/>
          <a:p>
            <a:pPr indent="0" lvl="0" marL="0" marR="0" rtl="0" algn="ctr">
              <a:lnSpc>
                <a:spcPct val="102000"/>
              </a:lnSpc>
              <a:spcBef>
                <a:spcPts val="0"/>
              </a:spcBef>
              <a:spcAft>
                <a:spcPts val="0"/>
              </a:spcAft>
              <a:buClr>
                <a:schemeClr val="dk1"/>
              </a:buClr>
              <a:buSzPts val="2800"/>
              <a:buFont typeface="Libre Franklin"/>
              <a:buNone/>
            </a:pPr>
            <a:r>
              <a:rPr b="1" i="0" lang="es-MX" sz="2800" u="none" cap="none" strike="noStrike">
                <a:solidFill>
                  <a:schemeClr val="dk1"/>
                </a:solidFill>
                <a:latin typeface="Libre Franklin"/>
                <a:ea typeface="Libre Franklin"/>
                <a:cs typeface="Libre Franklin"/>
                <a:sym typeface="Libre Franklin"/>
              </a:rPr>
              <a:t>UNA PERSONA PARA SER ACUSADA NECESITA INDISPENSABLEMENTE  SER INVESTIGADA, MAS UNA PERSONA QUE ES OBJETO DE INVESTIGACIÓN NO NECESARIAMENTE DEVENDRÁ EN UNA ACUSACIÓN EN SU CONTRA</a:t>
            </a:r>
            <a:endParaRPr b="1" i="0" sz="2800" u="none" cap="none" strike="noStrike">
              <a:solidFill>
                <a:schemeClr val="dk1"/>
              </a:solidFill>
              <a:latin typeface="Libre Franklin"/>
              <a:ea typeface="Libre Franklin"/>
              <a:cs typeface="Libre Franklin"/>
              <a:sym typeface="Libre Frankli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9"/>
          <p:cNvSpPr txBox="1"/>
          <p:nvPr/>
        </p:nvSpPr>
        <p:spPr>
          <a:xfrm>
            <a:off x="1675402" y="2093352"/>
            <a:ext cx="8840679" cy="2406045"/>
          </a:xfrm>
          <a:prstGeom prst="rect">
            <a:avLst/>
          </a:prstGeom>
          <a:noFill/>
          <a:ln>
            <a:noFill/>
          </a:ln>
        </p:spPr>
        <p:txBody>
          <a:bodyPr anchorCtr="0" anchor="t" bIns="45700" lIns="91425" spcFirstLastPara="1" rIns="91425" wrap="square" tIns="45700">
            <a:noAutofit/>
          </a:bodyPr>
          <a:lstStyle/>
          <a:p>
            <a:pPr indent="0" lvl="0" marL="0" marR="0" rtl="0" algn="ctr">
              <a:lnSpc>
                <a:spcPct val="112000"/>
              </a:lnSpc>
              <a:spcBef>
                <a:spcPts val="0"/>
              </a:spcBef>
              <a:spcAft>
                <a:spcPts val="0"/>
              </a:spcAft>
              <a:buClr>
                <a:schemeClr val="dk1"/>
              </a:buClr>
              <a:buSzPts val="2400"/>
              <a:buFont typeface="Libre Franklin"/>
              <a:buNone/>
            </a:pPr>
            <a:r>
              <a:rPr b="1" i="0" lang="es-MX" sz="2400" u="none" cap="none" strike="noStrike">
                <a:solidFill>
                  <a:schemeClr val="dk1"/>
                </a:solidFill>
                <a:latin typeface="Libre Franklin"/>
                <a:ea typeface="Libre Franklin"/>
                <a:cs typeface="Libre Franklin"/>
                <a:sym typeface="Libre Franklin"/>
              </a:rPr>
              <a:t>No pudiéndose sobreseer en la etapa intermedia un proceso penal cuando haya elementos de convicción que generen duda en la comisión del delito o en la responsabilidad penal del imputado que exige el esclarecimiento en el juicio oral.</a:t>
            </a:r>
            <a:endParaRPr b="1" i="0" sz="2400" u="none" cap="none" strike="noStrike">
              <a:solidFill>
                <a:schemeClr val="dk1"/>
              </a:solidFill>
              <a:latin typeface="Libre Franklin"/>
              <a:ea typeface="Libre Franklin"/>
              <a:cs typeface="Libre Franklin"/>
              <a:sym typeface="Libre Franklin"/>
            </a:endParaRPr>
          </a:p>
        </p:txBody>
      </p:sp>
      <p:sp>
        <p:nvSpPr>
          <p:cNvPr id="129" name="Google Shape;129;p19"/>
          <p:cNvSpPr txBox="1"/>
          <p:nvPr>
            <p:ph idx="1" type="subTitle"/>
          </p:nvPr>
        </p:nvSpPr>
        <p:spPr>
          <a:xfrm>
            <a:off x="2679906" y="3956279"/>
            <a:ext cx="6831673" cy="1086237"/>
          </a:xfrm>
          <a:prstGeom prst="rect">
            <a:avLst/>
          </a:prstGeom>
          <a:noFill/>
          <a:ln>
            <a:noFill/>
          </a:ln>
        </p:spPr>
        <p:txBody>
          <a:bodyPr anchorCtr="0" anchor="t" bIns="45700" lIns="91425" spcFirstLastPara="1" rIns="91425" wrap="square" tIns="45700">
            <a:noAutofit/>
          </a:bodyPr>
          <a:lstStyle/>
          <a:p>
            <a:pPr indent="0" lvl="0" marL="0" rtl="0" algn="ctr">
              <a:lnSpc>
                <a:spcPct val="112000"/>
              </a:lnSpc>
              <a:spcBef>
                <a:spcPts val="0"/>
              </a:spcBef>
              <a:spcAft>
                <a:spcPts val="0"/>
              </a:spcAft>
              <a:buClr>
                <a:schemeClr val="dk2"/>
              </a:buClr>
              <a:buSzPts val="23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0"/>
          <p:cNvSpPr txBox="1"/>
          <p:nvPr/>
        </p:nvSpPr>
        <p:spPr>
          <a:xfrm>
            <a:off x="1408031" y="1538868"/>
            <a:ext cx="9341745" cy="4371279"/>
          </a:xfrm>
          <a:prstGeom prst="rect">
            <a:avLst/>
          </a:prstGeom>
          <a:noFill/>
          <a:ln>
            <a:noFill/>
          </a:ln>
        </p:spPr>
        <p:txBody>
          <a:bodyPr anchorCtr="0" anchor="t" bIns="45700" lIns="91425" spcFirstLastPara="1" rIns="91425" wrap="square" tIns="45700">
            <a:noAutofit/>
          </a:bodyPr>
          <a:lstStyle/>
          <a:p>
            <a:pPr indent="0" lvl="0" marL="0" marR="0" rtl="0" algn="ctr">
              <a:lnSpc>
                <a:spcPct val="112000"/>
              </a:lnSpc>
              <a:spcBef>
                <a:spcPts val="0"/>
              </a:spcBef>
              <a:spcAft>
                <a:spcPts val="0"/>
              </a:spcAft>
              <a:buClr>
                <a:schemeClr val="dk1"/>
              </a:buClr>
              <a:buSzPts val="2500"/>
              <a:buFont typeface="Libre Franklin"/>
              <a:buNone/>
            </a:pPr>
            <a:r>
              <a:rPr b="1" i="0" lang="es-MX" sz="2500" u="none" cap="none" strike="noStrike">
                <a:solidFill>
                  <a:schemeClr val="dk1"/>
                </a:solidFill>
                <a:latin typeface="Libre Franklin"/>
                <a:ea typeface="Libre Franklin"/>
                <a:cs typeface="Libre Franklin"/>
                <a:sym typeface="Libre Franklin"/>
              </a:rPr>
              <a:t>Retiro de la Acusación (art. 387.4 del NCPP), considera que los cargos formulados contra el acusado han sido enervados en el juicio, procede a retirarla, si el juez esta de acuerdo con el requerimiento fiscal dictará Auto dando por retirada la Acusación ordenando la libertad del imputado si es que esta preso, y dispondrá el archivamiento de la causa; si el juez discrepa lo eleva al superior jerárquico (MP), quien resuelve el retiro juez dicta auto de sobreseimiento sino esta de acuerdo ordena al inferior jerárquico (MP) mantener la acusación.</a:t>
            </a:r>
            <a:endParaRPr b="1" i="0" sz="2500" u="none" cap="none" strike="noStrike">
              <a:solidFill>
                <a:schemeClr val="dk1"/>
              </a:solidFill>
              <a:latin typeface="Libre Franklin"/>
              <a:ea typeface="Libre Franklin"/>
              <a:cs typeface="Libre Franklin"/>
              <a:sym typeface="Libre Franklin"/>
            </a:endParaRPr>
          </a:p>
        </p:txBody>
      </p:sp>
    </p:spTree>
  </p:cSld>
  <p:clrMapOvr>
    <a:masterClrMapping/>
  </p:clrMapOvr>
</p:sld>
</file>

<file path=ppt/theme/theme1.xml><?xml version="1.0" encoding="utf-8"?>
<a:theme xmlns:a="http://schemas.openxmlformats.org/drawingml/2006/main" xmlns:r="http://schemas.openxmlformats.org/officeDocument/2006/relationships" name="Recorte">
  <a:themeElements>
    <a:clrScheme name="Personalizado 3">
      <a:dk1>
        <a:srgbClr val="000000"/>
      </a:dk1>
      <a:lt1>
        <a:srgbClr val="FFFFFF"/>
      </a:lt1>
      <a:dk2>
        <a:srgbClr val="000E2A"/>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